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sldIdLst>
    <p:sldId id="271" r:id="rId2"/>
    <p:sldId id="257" r:id="rId3"/>
    <p:sldId id="272" r:id="rId4"/>
    <p:sldId id="273" r:id="rId5"/>
    <p:sldId id="259" r:id="rId6"/>
    <p:sldId id="274" r:id="rId7"/>
    <p:sldId id="281" r:id="rId8"/>
    <p:sldId id="275" r:id="rId9"/>
    <p:sldId id="276" r:id="rId10"/>
    <p:sldId id="278" r:id="rId11"/>
    <p:sldId id="279" r:id="rId12"/>
    <p:sldId id="280" r:id="rId13"/>
    <p:sldId id="282" r:id="rId14"/>
    <p:sldId id="263" r:id="rId15"/>
    <p:sldId id="283" r:id="rId16"/>
    <p:sldId id="265" r:id="rId17"/>
    <p:sldId id="284" r:id="rId18"/>
    <p:sldId id="285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291"/>
    <a:srgbClr val="006666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746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EAC65-0138-4C8F-BFB3-0D9CBF5113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7417BB-1B98-4243-BA19-86440D5C9357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/>
            <a:t>品工程与生物技术学院</a:t>
          </a:r>
          <a:endParaRPr lang="ru-RU" sz="2800" dirty="0"/>
        </a:p>
      </dgm:t>
    </dgm:pt>
    <dgm:pt modelId="{B3035264-370B-436A-820A-CAC6E94AD294}" type="parTrans" cxnId="{0490436B-B826-4978-B22B-8906AC9E828C}">
      <dgm:prSet/>
      <dgm:spPr/>
      <dgm:t>
        <a:bodyPr/>
        <a:lstStyle/>
        <a:p>
          <a:endParaRPr lang="ru-RU"/>
        </a:p>
      </dgm:t>
    </dgm:pt>
    <dgm:pt modelId="{4CCFD489-A0CB-4E4E-A48F-1644ADD3BF21}" type="sibTrans" cxnId="{0490436B-B826-4978-B22B-8906AC9E828C}">
      <dgm:prSet/>
      <dgm:spPr/>
      <dgm:t>
        <a:bodyPr/>
        <a:lstStyle/>
        <a:p>
          <a:endParaRPr lang="ru-RU"/>
        </a:p>
      </dgm:t>
    </dgm:pt>
    <dgm:pt modelId="{4D28DD2A-E755-4739-89BD-DB55A80BE7F3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>
              <a:latin typeface="Times New Roman" pitchFamily="18" charset="0"/>
              <a:cs typeface="Times New Roman" pitchFamily="18" charset="0"/>
            </a:rPr>
            <a:t>经济与法律学院 （经济与管理系；法律系）</a:t>
          </a:r>
          <a:endParaRPr lang="ru-RU" sz="2800" dirty="0"/>
        </a:p>
      </dgm:t>
    </dgm:pt>
    <dgm:pt modelId="{003C48CD-121C-40A7-87CF-A2BDBD03AAC8}" type="parTrans" cxnId="{63C77412-B23C-474E-92D6-002C16CDB71A}">
      <dgm:prSet/>
      <dgm:spPr/>
      <dgm:t>
        <a:bodyPr/>
        <a:lstStyle/>
        <a:p>
          <a:endParaRPr lang="ru-RU"/>
        </a:p>
      </dgm:t>
    </dgm:pt>
    <dgm:pt modelId="{36D0637A-A052-483A-A865-494ECF391EB8}" type="sibTrans" cxnId="{63C77412-B23C-474E-92D6-002C16CDB71A}">
      <dgm:prSet/>
      <dgm:spPr/>
      <dgm:t>
        <a:bodyPr/>
        <a:lstStyle/>
        <a:p>
          <a:endParaRPr lang="ru-RU"/>
        </a:p>
      </dgm:t>
    </dgm:pt>
    <dgm:pt modelId="{D3B6F6C3-FFC8-4366-964A-DB8DA64FA50D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>
              <a:latin typeface="Times New Roman" pitchFamily="18" charset="0"/>
              <a:cs typeface="Times New Roman" pitchFamily="18" charset="0"/>
            </a:rPr>
            <a:t>跨领域人才培养学院</a:t>
          </a:r>
          <a:endParaRPr lang="ru-RU" sz="2800" dirty="0"/>
        </a:p>
      </dgm:t>
    </dgm:pt>
    <dgm:pt modelId="{89E376DE-D1B1-4B77-89E4-B1701D2AFA41}" type="parTrans" cxnId="{57D6C931-B119-4212-A05F-20342B03C5E9}">
      <dgm:prSet/>
      <dgm:spPr/>
      <dgm:t>
        <a:bodyPr/>
        <a:lstStyle/>
        <a:p>
          <a:endParaRPr lang="ru-RU"/>
        </a:p>
      </dgm:t>
    </dgm:pt>
    <dgm:pt modelId="{DFC21B5D-6512-43FE-888A-C1B4B522D122}" type="sibTrans" cxnId="{57D6C931-B119-4212-A05F-20342B03C5E9}">
      <dgm:prSet/>
      <dgm:spPr/>
      <dgm:t>
        <a:bodyPr/>
        <a:lstStyle/>
        <a:p>
          <a:endParaRPr lang="ru-RU"/>
        </a:p>
      </dgm:t>
    </dgm:pt>
    <dgm:pt modelId="{7B36215A-1C3D-4723-B90A-A0841D3B94D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>
              <a:latin typeface="Times New Roman" pitchFamily="18" charset="0"/>
              <a:cs typeface="Times New Roman" pitchFamily="18" charset="0"/>
            </a:rPr>
            <a:t>机械制造系</a:t>
          </a:r>
          <a:endParaRPr lang="ru-RU" sz="2800" dirty="0"/>
        </a:p>
      </dgm:t>
    </dgm:pt>
    <dgm:pt modelId="{CA66F65A-1038-4BA3-A72A-3DAA83550D1A}" type="parTrans" cxnId="{14E8428F-9E2B-4C54-8B37-78EE4ADB11E3}">
      <dgm:prSet/>
      <dgm:spPr/>
      <dgm:t>
        <a:bodyPr/>
        <a:lstStyle/>
        <a:p>
          <a:endParaRPr lang="ru-RU"/>
        </a:p>
      </dgm:t>
    </dgm:pt>
    <dgm:pt modelId="{18D6811C-2B8B-48C1-A8CF-FD3257E8450B}" type="sibTrans" cxnId="{14E8428F-9E2B-4C54-8B37-78EE4ADB11E3}">
      <dgm:prSet/>
      <dgm:spPr/>
      <dgm:t>
        <a:bodyPr/>
        <a:lstStyle/>
        <a:p>
          <a:endParaRPr lang="ru-RU"/>
        </a:p>
      </dgm:t>
    </dgm:pt>
    <dgm:pt modelId="{A77FCA74-B7C9-4E8D-A1E5-5E0016058A0D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>
              <a:latin typeface="Times New Roman" pitchFamily="18" charset="0"/>
              <a:cs typeface="Times New Roman" pitchFamily="18" charset="0"/>
            </a:rPr>
            <a:t>建筑系</a:t>
          </a:r>
          <a:endParaRPr lang="ru-RU" sz="2800" dirty="0"/>
        </a:p>
      </dgm:t>
    </dgm:pt>
    <dgm:pt modelId="{359AF917-E31A-4070-B710-959AA6CD166D}" type="parTrans" cxnId="{2119662D-F91F-4198-B4F2-B7FC5E3F9BA2}">
      <dgm:prSet/>
      <dgm:spPr/>
      <dgm:t>
        <a:bodyPr/>
        <a:lstStyle/>
        <a:p>
          <a:endParaRPr lang="ru-RU"/>
        </a:p>
      </dgm:t>
    </dgm:pt>
    <dgm:pt modelId="{D880C963-70A5-469F-BCA7-B9E6961C659D}" type="sibTrans" cxnId="{2119662D-F91F-4198-B4F2-B7FC5E3F9BA2}">
      <dgm:prSet/>
      <dgm:spPr/>
      <dgm:t>
        <a:bodyPr/>
        <a:lstStyle/>
        <a:p>
          <a:endParaRPr lang="ru-RU"/>
        </a:p>
      </dgm:t>
    </dgm:pt>
    <dgm:pt modelId="{D87B33DD-A3C3-497C-912A-BD72A114AAC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>
              <a:latin typeface="Times New Roman" pitchFamily="18" charset="0"/>
              <a:cs typeface="Times New Roman" pitchFamily="18" charset="0"/>
            </a:rPr>
            <a:t>生态、服务、工艺与设计系</a:t>
          </a:r>
          <a:endParaRPr lang="ru-RU" sz="2800" dirty="0"/>
        </a:p>
      </dgm:t>
    </dgm:pt>
    <dgm:pt modelId="{E4557D96-88C2-4E6A-9F83-CA4794D60F8B}" type="parTrans" cxnId="{9BA70F24-91CC-4AD4-A36D-3D958680C491}">
      <dgm:prSet/>
      <dgm:spPr/>
      <dgm:t>
        <a:bodyPr/>
        <a:lstStyle/>
        <a:p>
          <a:endParaRPr lang="ru-RU"/>
        </a:p>
      </dgm:t>
    </dgm:pt>
    <dgm:pt modelId="{F3D56F4A-2064-429F-9311-AB521F0CE09A}" type="sibTrans" cxnId="{9BA70F24-91CC-4AD4-A36D-3D958680C491}">
      <dgm:prSet/>
      <dgm:spPr/>
      <dgm:t>
        <a:bodyPr/>
        <a:lstStyle/>
        <a:p>
          <a:endParaRPr lang="ru-RU"/>
        </a:p>
      </dgm:t>
    </dgm:pt>
    <dgm:pt modelId="{C851A64C-346A-4EB6-8718-5CCCF2B05780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>
              <a:latin typeface="Times New Roman" pitchFamily="18" charset="0"/>
              <a:cs typeface="Times New Roman" pitchFamily="18" charset="0"/>
            </a:rPr>
            <a:t>电子技术系</a:t>
          </a:r>
          <a:endParaRPr lang="ru-RU" sz="2800" dirty="0"/>
        </a:p>
      </dgm:t>
    </dgm:pt>
    <dgm:pt modelId="{2E64848B-FBDB-40F2-B529-3BEF8619A578}" type="parTrans" cxnId="{5508BA43-FE6A-4530-85C8-7FE722FAD1BE}">
      <dgm:prSet/>
      <dgm:spPr/>
      <dgm:t>
        <a:bodyPr/>
        <a:lstStyle/>
        <a:p>
          <a:endParaRPr lang="ru-RU"/>
        </a:p>
      </dgm:t>
    </dgm:pt>
    <dgm:pt modelId="{3EDB8CE3-00FA-41A2-AE74-25D424BAF16F}" type="sibTrans" cxnId="{5508BA43-FE6A-4530-85C8-7FE722FAD1BE}">
      <dgm:prSet/>
      <dgm:spPr/>
      <dgm:t>
        <a:bodyPr/>
        <a:lstStyle/>
        <a:p>
          <a:endParaRPr lang="ru-RU"/>
        </a:p>
      </dgm:t>
    </dgm:pt>
    <dgm:pt modelId="{8E3796B0-6BAB-4489-8B8E-A8B1D9F96CDD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zh-CN" altLang="en-US" sz="2800" dirty="0" smtClean="0">
              <a:latin typeface="Times New Roman" pitchFamily="18" charset="0"/>
              <a:cs typeface="Times New Roman" pitchFamily="18" charset="0"/>
            </a:rPr>
            <a:t>工艺学院</a:t>
          </a:r>
          <a:endParaRPr lang="ru-RU" sz="2800" dirty="0"/>
        </a:p>
      </dgm:t>
    </dgm:pt>
    <dgm:pt modelId="{23524B60-BE4C-4C94-8FF0-915B6A34794A}" type="parTrans" cxnId="{8933B0AB-2BD6-471A-AE31-55142FCF46A6}">
      <dgm:prSet/>
      <dgm:spPr/>
      <dgm:t>
        <a:bodyPr/>
        <a:lstStyle/>
        <a:p>
          <a:endParaRPr lang="ru-RU"/>
        </a:p>
      </dgm:t>
    </dgm:pt>
    <dgm:pt modelId="{BDAB6E6D-2926-4C13-BD8D-7243DA48DF53}" type="sibTrans" cxnId="{8933B0AB-2BD6-471A-AE31-55142FCF46A6}">
      <dgm:prSet/>
      <dgm:spPr/>
      <dgm:t>
        <a:bodyPr/>
        <a:lstStyle/>
        <a:p>
          <a:endParaRPr lang="ru-RU"/>
        </a:p>
      </dgm:t>
    </dgm:pt>
    <dgm:pt modelId="{49049B2F-3BA6-43CB-9387-052B35037A81}" type="pres">
      <dgm:prSet presAssocID="{41CEAC65-0138-4C8F-BFB3-0D9CBF51136F}" presName="linear" presStyleCnt="0">
        <dgm:presLayoutVars>
          <dgm:dir/>
          <dgm:animLvl val="lvl"/>
          <dgm:resizeHandles val="exact"/>
        </dgm:presLayoutVars>
      </dgm:prSet>
      <dgm:spPr/>
    </dgm:pt>
    <dgm:pt modelId="{0FB17D46-59D9-4DF0-BB99-77AC3B463257}" type="pres">
      <dgm:prSet presAssocID="{F47417BB-1B98-4243-BA19-86440D5C9357}" presName="parentLin" presStyleCnt="0"/>
      <dgm:spPr/>
    </dgm:pt>
    <dgm:pt modelId="{A25C3EDF-6174-40C0-BE4F-B8306C2F8180}" type="pres">
      <dgm:prSet presAssocID="{F47417BB-1B98-4243-BA19-86440D5C9357}" presName="parentLeftMargin" presStyleLbl="node1" presStyleIdx="0" presStyleCnt="8"/>
      <dgm:spPr/>
    </dgm:pt>
    <dgm:pt modelId="{46E4BB28-D517-47D6-BD4D-D43A712D3116}" type="pres">
      <dgm:prSet presAssocID="{F47417BB-1B98-4243-BA19-86440D5C9357}" presName="parentText" presStyleLbl="node1" presStyleIdx="0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7CB47-73DF-4319-AC45-A0FC612FBC87}" type="pres">
      <dgm:prSet presAssocID="{F47417BB-1B98-4243-BA19-86440D5C9357}" presName="negativeSpace" presStyleCnt="0"/>
      <dgm:spPr/>
    </dgm:pt>
    <dgm:pt modelId="{00DF1B67-6E1F-4E08-9DD6-57BF342CFE7D}" type="pres">
      <dgm:prSet presAssocID="{F47417BB-1B98-4243-BA19-86440D5C9357}" presName="childText" presStyleLbl="conFgAcc1" presStyleIdx="0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</dgm:pt>
    <dgm:pt modelId="{E24FD53F-2272-413D-B8FE-3E256040B905}" type="pres">
      <dgm:prSet presAssocID="{4CCFD489-A0CB-4E4E-A48F-1644ADD3BF21}" presName="spaceBetweenRectangles" presStyleCnt="0"/>
      <dgm:spPr/>
    </dgm:pt>
    <dgm:pt modelId="{2940E57F-71B3-4894-9585-5C4B5FCA6B24}" type="pres">
      <dgm:prSet presAssocID="{4D28DD2A-E755-4739-89BD-DB55A80BE7F3}" presName="parentLin" presStyleCnt="0"/>
      <dgm:spPr/>
    </dgm:pt>
    <dgm:pt modelId="{382A949A-C2A2-4716-9685-D0C6A3F7E3BB}" type="pres">
      <dgm:prSet presAssocID="{4D28DD2A-E755-4739-89BD-DB55A80BE7F3}" presName="parentLeftMargin" presStyleLbl="node1" presStyleIdx="0" presStyleCnt="8"/>
      <dgm:spPr/>
    </dgm:pt>
    <dgm:pt modelId="{AB72AC3B-0ED1-4480-8DAA-9998F9F28CBC}" type="pres">
      <dgm:prSet presAssocID="{4D28DD2A-E755-4739-89BD-DB55A80BE7F3}" presName="parentText" presStyleLbl="node1" presStyleIdx="1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AC452-ABB2-49F2-970A-5AF077FEB76D}" type="pres">
      <dgm:prSet presAssocID="{4D28DD2A-E755-4739-89BD-DB55A80BE7F3}" presName="negativeSpace" presStyleCnt="0"/>
      <dgm:spPr/>
    </dgm:pt>
    <dgm:pt modelId="{8193B7D4-11C7-4F93-A596-3A49CA93D218}" type="pres">
      <dgm:prSet presAssocID="{4D28DD2A-E755-4739-89BD-DB55A80BE7F3}" presName="childText" presStyleLbl="conFgAcc1" presStyleIdx="1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EE2102D0-5840-4697-97C9-A2F8BDB96DD9}" type="pres">
      <dgm:prSet presAssocID="{36D0637A-A052-483A-A865-494ECF391EB8}" presName="spaceBetweenRectangles" presStyleCnt="0"/>
      <dgm:spPr/>
    </dgm:pt>
    <dgm:pt modelId="{10ADE3F6-C9FD-486A-97C2-3722F4B5C87E}" type="pres">
      <dgm:prSet presAssocID="{D3B6F6C3-FFC8-4366-964A-DB8DA64FA50D}" presName="parentLin" presStyleCnt="0"/>
      <dgm:spPr/>
    </dgm:pt>
    <dgm:pt modelId="{9328FF01-8DD5-4B1E-A0F2-C64678A5FD38}" type="pres">
      <dgm:prSet presAssocID="{D3B6F6C3-FFC8-4366-964A-DB8DA64FA50D}" presName="parentLeftMargin" presStyleLbl="node1" presStyleIdx="1" presStyleCnt="8"/>
      <dgm:spPr/>
    </dgm:pt>
    <dgm:pt modelId="{82B41F1A-82F1-416E-88DD-2137DD74D801}" type="pres">
      <dgm:prSet presAssocID="{D3B6F6C3-FFC8-4366-964A-DB8DA64FA50D}" presName="parentText" presStyleLbl="node1" presStyleIdx="2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98FC0-D7CF-4E79-90CA-A77C581E2218}" type="pres">
      <dgm:prSet presAssocID="{D3B6F6C3-FFC8-4366-964A-DB8DA64FA50D}" presName="negativeSpace" presStyleCnt="0"/>
      <dgm:spPr/>
    </dgm:pt>
    <dgm:pt modelId="{55F7465C-7865-4DAD-BEBA-09F7D3A025D0}" type="pres">
      <dgm:prSet presAssocID="{D3B6F6C3-FFC8-4366-964A-DB8DA64FA50D}" presName="childText" presStyleLbl="conFgAcc1" presStyleIdx="2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</dgm:pt>
    <dgm:pt modelId="{39D8D173-C687-4535-8B67-3166DB7DD6C1}" type="pres">
      <dgm:prSet presAssocID="{DFC21B5D-6512-43FE-888A-C1B4B522D122}" presName="spaceBetweenRectangles" presStyleCnt="0"/>
      <dgm:spPr/>
    </dgm:pt>
    <dgm:pt modelId="{64FA36DC-312E-42E2-BB30-4AB9E6711535}" type="pres">
      <dgm:prSet presAssocID="{7B36215A-1C3D-4723-B90A-A0841D3B94D8}" presName="parentLin" presStyleCnt="0"/>
      <dgm:spPr/>
    </dgm:pt>
    <dgm:pt modelId="{0C19AF07-0658-4F0A-BC9D-450802FAA1AF}" type="pres">
      <dgm:prSet presAssocID="{7B36215A-1C3D-4723-B90A-A0841D3B94D8}" presName="parentLeftMargin" presStyleLbl="node1" presStyleIdx="2" presStyleCnt="8"/>
      <dgm:spPr/>
    </dgm:pt>
    <dgm:pt modelId="{B1BD248A-5E56-495B-88B0-96B720A6C50E}" type="pres">
      <dgm:prSet presAssocID="{7B36215A-1C3D-4723-B90A-A0841D3B94D8}" presName="parentText" presStyleLbl="node1" presStyleIdx="3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5FC55-2165-4620-A450-E2CBE7A21E65}" type="pres">
      <dgm:prSet presAssocID="{7B36215A-1C3D-4723-B90A-A0841D3B94D8}" presName="negativeSpace" presStyleCnt="0"/>
      <dgm:spPr/>
    </dgm:pt>
    <dgm:pt modelId="{4EA17D3D-C3CA-429F-AD2C-25343F89D60D}" type="pres">
      <dgm:prSet presAssocID="{7B36215A-1C3D-4723-B90A-A0841D3B94D8}" presName="childText" presStyleLbl="conFgAcc1" presStyleIdx="3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</dgm:pt>
    <dgm:pt modelId="{C0ADA1B9-FC75-4F11-84B9-C27DA15344DA}" type="pres">
      <dgm:prSet presAssocID="{18D6811C-2B8B-48C1-A8CF-FD3257E8450B}" presName="spaceBetweenRectangles" presStyleCnt="0"/>
      <dgm:spPr/>
    </dgm:pt>
    <dgm:pt modelId="{3AE82952-62E3-4433-B280-D334887304E4}" type="pres">
      <dgm:prSet presAssocID="{A77FCA74-B7C9-4E8D-A1E5-5E0016058A0D}" presName="parentLin" presStyleCnt="0"/>
      <dgm:spPr/>
    </dgm:pt>
    <dgm:pt modelId="{2263B279-2F8B-4694-BC2F-FDBFC83DE795}" type="pres">
      <dgm:prSet presAssocID="{A77FCA74-B7C9-4E8D-A1E5-5E0016058A0D}" presName="parentLeftMargin" presStyleLbl="node1" presStyleIdx="3" presStyleCnt="8"/>
      <dgm:spPr/>
    </dgm:pt>
    <dgm:pt modelId="{AC6A9644-6601-4EAC-B8C0-69E4CAFC72ED}" type="pres">
      <dgm:prSet presAssocID="{A77FCA74-B7C9-4E8D-A1E5-5E0016058A0D}" presName="parentText" presStyleLbl="node1" presStyleIdx="4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4F9DD-53E0-47EC-A9CA-EB4C56BCE31F}" type="pres">
      <dgm:prSet presAssocID="{A77FCA74-B7C9-4E8D-A1E5-5E0016058A0D}" presName="negativeSpace" presStyleCnt="0"/>
      <dgm:spPr/>
    </dgm:pt>
    <dgm:pt modelId="{3F7765F6-3984-4810-B0A8-78E6B3E7919D}" type="pres">
      <dgm:prSet presAssocID="{A77FCA74-B7C9-4E8D-A1E5-5E0016058A0D}" presName="childText" presStyleLbl="conFgAcc1" presStyleIdx="4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</dgm:pt>
    <dgm:pt modelId="{EF6932DA-48C0-487A-9782-586DF31390B3}" type="pres">
      <dgm:prSet presAssocID="{D880C963-70A5-469F-BCA7-B9E6961C659D}" presName="spaceBetweenRectangles" presStyleCnt="0"/>
      <dgm:spPr/>
    </dgm:pt>
    <dgm:pt modelId="{5CF3ECFB-2BF7-4AD3-995C-40AD06A7C99E}" type="pres">
      <dgm:prSet presAssocID="{D87B33DD-A3C3-497C-912A-BD72A114AACA}" presName="parentLin" presStyleCnt="0"/>
      <dgm:spPr/>
    </dgm:pt>
    <dgm:pt modelId="{815452D7-2972-4AA2-BDB9-6365CB07EADF}" type="pres">
      <dgm:prSet presAssocID="{D87B33DD-A3C3-497C-912A-BD72A114AACA}" presName="parentLeftMargin" presStyleLbl="node1" presStyleIdx="4" presStyleCnt="8"/>
      <dgm:spPr/>
    </dgm:pt>
    <dgm:pt modelId="{F667AF82-A667-406D-A45F-BFB7650DB399}" type="pres">
      <dgm:prSet presAssocID="{D87B33DD-A3C3-497C-912A-BD72A114AACA}" presName="parentText" presStyleLbl="node1" presStyleIdx="5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B3D55-B040-4EFA-BE50-405613FF7A0E}" type="pres">
      <dgm:prSet presAssocID="{D87B33DD-A3C3-497C-912A-BD72A114AACA}" presName="negativeSpace" presStyleCnt="0"/>
      <dgm:spPr/>
    </dgm:pt>
    <dgm:pt modelId="{45B54398-5030-4DBC-8F86-D87256B892D0}" type="pres">
      <dgm:prSet presAssocID="{D87B33DD-A3C3-497C-912A-BD72A114AACA}" presName="childText" presStyleLbl="conFgAcc1" presStyleIdx="5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</dgm:pt>
    <dgm:pt modelId="{B67BCA87-3F3A-4947-84AF-B01F1387C8FA}" type="pres">
      <dgm:prSet presAssocID="{F3D56F4A-2064-429F-9311-AB521F0CE09A}" presName="spaceBetweenRectangles" presStyleCnt="0"/>
      <dgm:spPr/>
    </dgm:pt>
    <dgm:pt modelId="{456F3CCF-DB41-4E1B-AE30-3D7FBDD955A4}" type="pres">
      <dgm:prSet presAssocID="{C851A64C-346A-4EB6-8718-5CCCF2B05780}" presName="parentLin" presStyleCnt="0"/>
      <dgm:spPr/>
    </dgm:pt>
    <dgm:pt modelId="{757FFCE5-D959-4D3A-BEF2-B1A057DB277E}" type="pres">
      <dgm:prSet presAssocID="{C851A64C-346A-4EB6-8718-5CCCF2B05780}" presName="parentLeftMargin" presStyleLbl="node1" presStyleIdx="5" presStyleCnt="8"/>
      <dgm:spPr/>
    </dgm:pt>
    <dgm:pt modelId="{2BC2517E-18E8-46CF-8060-15B92E76762D}" type="pres">
      <dgm:prSet presAssocID="{C851A64C-346A-4EB6-8718-5CCCF2B05780}" presName="parentText" presStyleLbl="node1" presStyleIdx="6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5977D-9CDE-4B07-B8B6-6AF79FA5A266}" type="pres">
      <dgm:prSet presAssocID="{C851A64C-346A-4EB6-8718-5CCCF2B05780}" presName="negativeSpace" presStyleCnt="0"/>
      <dgm:spPr/>
    </dgm:pt>
    <dgm:pt modelId="{C4A99668-D1FA-4A34-9A14-CB42FFD4D8AF}" type="pres">
      <dgm:prSet presAssocID="{C851A64C-346A-4EB6-8718-5CCCF2B05780}" presName="childText" presStyleLbl="conFgAcc1" presStyleIdx="6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</dgm:pt>
    <dgm:pt modelId="{324C045C-CF35-4530-BD05-B93DBB1DD9D1}" type="pres">
      <dgm:prSet presAssocID="{3EDB8CE3-00FA-41A2-AE74-25D424BAF16F}" presName="spaceBetweenRectangles" presStyleCnt="0"/>
      <dgm:spPr/>
    </dgm:pt>
    <dgm:pt modelId="{443FA0A2-B660-484A-BE91-29BBA2ED287C}" type="pres">
      <dgm:prSet presAssocID="{8E3796B0-6BAB-4489-8B8E-A8B1D9F96CDD}" presName="parentLin" presStyleCnt="0"/>
      <dgm:spPr/>
    </dgm:pt>
    <dgm:pt modelId="{58BD604D-21D2-4944-98E0-8826A3A2DBFE}" type="pres">
      <dgm:prSet presAssocID="{8E3796B0-6BAB-4489-8B8E-A8B1D9F96CDD}" presName="parentLeftMargin" presStyleLbl="node1" presStyleIdx="6" presStyleCnt="8"/>
      <dgm:spPr/>
    </dgm:pt>
    <dgm:pt modelId="{964B770D-415C-46ED-ADAB-38CE810FAFB1}" type="pres">
      <dgm:prSet presAssocID="{8E3796B0-6BAB-4489-8B8E-A8B1D9F96CDD}" presName="parentText" presStyleLbl="node1" presStyleIdx="7" presStyleCnt="8" custScaleX="12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C068A-50CE-4210-9951-613E2EC29AE3}" type="pres">
      <dgm:prSet presAssocID="{8E3796B0-6BAB-4489-8B8E-A8B1D9F96CDD}" presName="negativeSpace" presStyleCnt="0"/>
      <dgm:spPr/>
    </dgm:pt>
    <dgm:pt modelId="{27797D49-A4A7-4113-B0E5-A289C00D9DD8}" type="pres">
      <dgm:prSet presAssocID="{8E3796B0-6BAB-4489-8B8E-A8B1D9F96CDD}" presName="childText" presStyleLbl="conFgAcc1" presStyleIdx="7" presStyleCnt="8">
        <dgm:presLayoutVars>
          <dgm:bulletEnabled val="1"/>
        </dgm:presLayoutVars>
      </dgm:prSet>
      <dgm:spPr>
        <a:noFill/>
        <a:ln>
          <a:solidFill>
            <a:srgbClr val="008080"/>
          </a:solidFill>
        </a:ln>
      </dgm:spPr>
    </dgm:pt>
  </dgm:ptLst>
  <dgm:cxnLst>
    <dgm:cxn modelId="{418E8005-8089-419C-9702-ECB099A6220B}" type="presOf" srcId="{4D28DD2A-E755-4739-89BD-DB55A80BE7F3}" destId="{382A949A-C2A2-4716-9685-D0C6A3F7E3BB}" srcOrd="0" destOrd="0" presId="urn:microsoft.com/office/officeart/2005/8/layout/list1"/>
    <dgm:cxn modelId="{0170CFD6-0618-4A6E-8D1B-9FD31D7F111C}" type="presOf" srcId="{D87B33DD-A3C3-497C-912A-BD72A114AACA}" destId="{F667AF82-A667-406D-A45F-BFB7650DB399}" srcOrd="1" destOrd="0" presId="urn:microsoft.com/office/officeart/2005/8/layout/list1"/>
    <dgm:cxn modelId="{936117A0-C968-4933-9708-328B6AA6EA8E}" type="presOf" srcId="{F47417BB-1B98-4243-BA19-86440D5C9357}" destId="{A25C3EDF-6174-40C0-BE4F-B8306C2F8180}" srcOrd="0" destOrd="0" presId="urn:microsoft.com/office/officeart/2005/8/layout/list1"/>
    <dgm:cxn modelId="{9BA70F24-91CC-4AD4-A36D-3D958680C491}" srcId="{41CEAC65-0138-4C8F-BFB3-0D9CBF51136F}" destId="{D87B33DD-A3C3-497C-912A-BD72A114AACA}" srcOrd="5" destOrd="0" parTransId="{E4557D96-88C2-4E6A-9F83-CA4794D60F8B}" sibTransId="{F3D56F4A-2064-429F-9311-AB521F0CE09A}"/>
    <dgm:cxn modelId="{63C77412-B23C-474E-92D6-002C16CDB71A}" srcId="{41CEAC65-0138-4C8F-BFB3-0D9CBF51136F}" destId="{4D28DD2A-E755-4739-89BD-DB55A80BE7F3}" srcOrd="1" destOrd="0" parTransId="{003C48CD-121C-40A7-87CF-A2BDBD03AAC8}" sibTransId="{36D0637A-A052-483A-A865-494ECF391EB8}"/>
    <dgm:cxn modelId="{4F98791E-61F5-4202-AEF6-2EB4CCF7D0DD}" type="presOf" srcId="{8E3796B0-6BAB-4489-8B8E-A8B1D9F96CDD}" destId="{964B770D-415C-46ED-ADAB-38CE810FAFB1}" srcOrd="1" destOrd="0" presId="urn:microsoft.com/office/officeart/2005/8/layout/list1"/>
    <dgm:cxn modelId="{57D6C931-B119-4212-A05F-20342B03C5E9}" srcId="{41CEAC65-0138-4C8F-BFB3-0D9CBF51136F}" destId="{D3B6F6C3-FFC8-4366-964A-DB8DA64FA50D}" srcOrd="2" destOrd="0" parTransId="{89E376DE-D1B1-4B77-89E4-B1701D2AFA41}" sibTransId="{DFC21B5D-6512-43FE-888A-C1B4B522D122}"/>
    <dgm:cxn modelId="{2119662D-F91F-4198-B4F2-B7FC5E3F9BA2}" srcId="{41CEAC65-0138-4C8F-BFB3-0D9CBF51136F}" destId="{A77FCA74-B7C9-4E8D-A1E5-5E0016058A0D}" srcOrd="4" destOrd="0" parTransId="{359AF917-E31A-4070-B710-959AA6CD166D}" sibTransId="{D880C963-70A5-469F-BCA7-B9E6961C659D}"/>
    <dgm:cxn modelId="{14E8428F-9E2B-4C54-8B37-78EE4ADB11E3}" srcId="{41CEAC65-0138-4C8F-BFB3-0D9CBF51136F}" destId="{7B36215A-1C3D-4723-B90A-A0841D3B94D8}" srcOrd="3" destOrd="0" parTransId="{CA66F65A-1038-4BA3-A72A-3DAA83550D1A}" sibTransId="{18D6811C-2B8B-48C1-A8CF-FD3257E8450B}"/>
    <dgm:cxn modelId="{2CBF0FA1-879A-468C-9B4D-9E985B87713D}" type="presOf" srcId="{8E3796B0-6BAB-4489-8B8E-A8B1D9F96CDD}" destId="{58BD604D-21D2-4944-98E0-8826A3A2DBFE}" srcOrd="0" destOrd="0" presId="urn:microsoft.com/office/officeart/2005/8/layout/list1"/>
    <dgm:cxn modelId="{5508BA43-FE6A-4530-85C8-7FE722FAD1BE}" srcId="{41CEAC65-0138-4C8F-BFB3-0D9CBF51136F}" destId="{C851A64C-346A-4EB6-8718-5CCCF2B05780}" srcOrd="6" destOrd="0" parTransId="{2E64848B-FBDB-40F2-B529-3BEF8619A578}" sibTransId="{3EDB8CE3-00FA-41A2-AE74-25D424BAF16F}"/>
    <dgm:cxn modelId="{F5D7E604-F540-47DD-A42A-07B6C3166A43}" type="presOf" srcId="{D87B33DD-A3C3-497C-912A-BD72A114AACA}" destId="{815452D7-2972-4AA2-BDB9-6365CB07EADF}" srcOrd="0" destOrd="0" presId="urn:microsoft.com/office/officeart/2005/8/layout/list1"/>
    <dgm:cxn modelId="{ABECFEC5-0ECF-46C8-8E7C-87CEE516BB53}" type="presOf" srcId="{F47417BB-1B98-4243-BA19-86440D5C9357}" destId="{46E4BB28-D517-47D6-BD4D-D43A712D3116}" srcOrd="1" destOrd="0" presId="urn:microsoft.com/office/officeart/2005/8/layout/list1"/>
    <dgm:cxn modelId="{19EF3BD7-E86C-43A5-82BB-6AF9D4AE72AB}" type="presOf" srcId="{A77FCA74-B7C9-4E8D-A1E5-5E0016058A0D}" destId="{AC6A9644-6601-4EAC-B8C0-69E4CAFC72ED}" srcOrd="1" destOrd="0" presId="urn:microsoft.com/office/officeart/2005/8/layout/list1"/>
    <dgm:cxn modelId="{D87DD09A-033B-4758-A67C-75E606E511D4}" type="presOf" srcId="{C851A64C-346A-4EB6-8718-5CCCF2B05780}" destId="{757FFCE5-D959-4D3A-BEF2-B1A057DB277E}" srcOrd="0" destOrd="0" presId="urn:microsoft.com/office/officeart/2005/8/layout/list1"/>
    <dgm:cxn modelId="{2C9A188E-D203-4A94-AEF2-443E723F6FEA}" type="presOf" srcId="{41CEAC65-0138-4C8F-BFB3-0D9CBF51136F}" destId="{49049B2F-3BA6-43CB-9387-052B35037A81}" srcOrd="0" destOrd="0" presId="urn:microsoft.com/office/officeart/2005/8/layout/list1"/>
    <dgm:cxn modelId="{70E08E0B-5F3E-4779-93C7-2B17F4C8DAE4}" type="presOf" srcId="{D3B6F6C3-FFC8-4366-964A-DB8DA64FA50D}" destId="{82B41F1A-82F1-416E-88DD-2137DD74D801}" srcOrd="1" destOrd="0" presId="urn:microsoft.com/office/officeart/2005/8/layout/list1"/>
    <dgm:cxn modelId="{73E66A74-7930-4960-B62E-1136E280910D}" type="presOf" srcId="{7B36215A-1C3D-4723-B90A-A0841D3B94D8}" destId="{0C19AF07-0658-4F0A-BC9D-450802FAA1AF}" srcOrd="0" destOrd="0" presId="urn:microsoft.com/office/officeart/2005/8/layout/list1"/>
    <dgm:cxn modelId="{8933B0AB-2BD6-471A-AE31-55142FCF46A6}" srcId="{41CEAC65-0138-4C8F-BFB3-0D9CBF51136F}" destId="{8E3796B0-6BAB-4489-8B8E-A8B1D9F96CDD}" srcOrd="7" destOrd="0" parTransId="{23524B60-BE4C-4C94-8FF0-915B6A34794A}" sibTransId="{BDAB6E6D-2926-4C13-BD8D-7243DA48DF53}"/>
    <dgm:cxn modelId="{CED2743D-DEFD-4F7D-B95B-7372A1DD6DC0}" type="presOf" srcId="{7B36215A-1C3D-4723-B90A-A0841D3B94D8}" destId="{B1BD248A-5E56-495B-88B0-96B720A6C50E}" srcOrd="1" destOrd="0" presId="urn:microsoft.com/office/officeart/2005/8/layout/list1"/>
    <dgm:cxn modelId="{40F24E8F-2207-41CE-8A61-5DB7467B064E}" type="presOf" srcId="{D3B6F6C3-FFC8-4366-964A-DB8DA64FA50D}" destId="{9328FF01-8DD5-4B1E-A0F2-C64678A5FD38}" srcOrd="0" destOrd="0" presId="urn:microsoft.com/office/officeart/2005/8/layout/list1"/>
    <dgm:cxn modelId="{1E17EF3C-F6F3-43CA-9584-034F79CF7F15}" type="presOf" srcId="{C851A64C-346A-4EB6-8718-5CCCF2B05780}" destId="{2BC2517E-18E8-46CF-8060-15B92E76762D}" srcOrd="1" destOrd="0" presId="urn:microsoft.com/office/officeart/2005/8/layout/list1"/>
    <dgm:cxn modelId="{0490436B-B826-4978-B22B-8906AC9E828C}" srcId="{41CEAC65-0138-4C8F-BFB3-0D9CBF51136F}" destId="{F47417BB-1B98-4243-BA19-86440D5C9357}" srcOrd="0" destOrd="0" parTransId="{B3035264-370B-436A-820A-CAC6E94AD294}" sibTransId="{4CCFD489-A0CB-4E4E-A48F-1644ADD3BF21}"/>
    <dgm:cxn modelId="{329A3263-FCA2-4BF1-A83A-407536F79BB4}" type="presOf" srcId="{4D28DD2A-E755-4739-89BD-DB55A80BE7F3}" destId="{AB72AC3B-0ED1-4480-8DAA-9998F9F28CBC}" srcOrd="1" destOrd="0" presId="urn:microsoft.com/office/officeart/2005/8/layout/list1"/>
    <dgm:cxn modelId="{210D77FF-0C2D-4427-83DD-A5D5BE45E2AD}" type="presOf" srcId="{A77FCA74-B7C9-4E8D-A1E5-5E0016058A0D}" destId="{2263B279-2F8B-4694-BC2F-FDBFC83DE795}" srcOrd="0" destOrd="0" presId="urn:microsoft.com/office/officeart/2005/8/layout/list1"/>
    <dgm:cxn modelId="{28BDBC43-E192-4DFE-8604-8511AF1E9C4B}" type="presParOf" srcId="{49049B2F-3BA6-43CB-9387-052B35037A81}" destId="{0FB17D46-59D9-4DF0-BB99-77AC3B463257}" srcOrd="0" destOrd="0" presId="urn:microsoft.com/office/officeart/2005/8/layout/list1"/>
    <dgm:cxn modelId="{2BCCDB70-F81A-4076-B35C-4F8C28DBC96D}" type="presParOf" srcId="{0FB17D46-59D9-4DF0-BB99-77AC3B463257}" destId="{A25C3EDF-6174-40C0-BE4F-B8306C2F8180}" srcOrd="0" destOrd="0" presId="urn:microsoft.com/office/officeart/2005/8/layout/list1"/>
    <dgm:cxn modelId="{CB29CC84-4066-4A8E-84A6-9F04894BE9EA}" type="presParOf" srcId="{0FB17D46-59D9-4DF0-BB99-77AC3B463257}" destId="{46E4BB28-D517-47D6-BD4D-D43A712D3116}" srcOrd="1" destOrd="0" presId="urn:microsoft.com/office/officeart/2005/8/layout/list1"/>
    <dgm:cxn modelId="{9E4CF528-D955-414B-9AE4-E6E3BFF2521D}" type="presParOf" srcId="{49049B2F-3BA6-43CB-9387-052B35037A81}" destId="{4CF7CB47-73DF-4319-AC45-A0FC612FBC87}" srcOrd="1" destOrd="0" presId="urn:microsoft.com/office/officeart/2005/8/layout/list1"/>
    <dgm:cxn modelId="{2C997B6C-91B9-46AE-A377-2117A75DE789}" type="presParOf" srcId="{49049B2F-3BA6-43CB-9387-052B35037A81}" destId="{00DF1B67-6E1F-4E08-9DD6-57BF342CFE7D}" srcOrd="2" destOrd="0" presId="urn:microsoft.com/office/officeart/2005/8/layout/list1"/>
    <dgm:cxn modelId="{2E6FFF84-BD54-4683-92BA-F2390FE7C76E}" type="presParOf" srcId="{49049B2F-3BA6-43CB-9387-052B35037A81}" destId="{E24FD53F-2272-413D-B8FE-3E256040B905}" srcOrd="3" destOrd="0" presId="urn:microsoft.com/office/officeart/2005/8/layout/list1"/>
    <dgm:cxn modelId="{E0ECAED5-9B31-48F4-9C84-4F0D94DE7C50}" type="presParOf" srcId="{49049B2F-3BA6-43CB-9387-052B35037A81}" destId="{2940E57F-71B3-4894-9585-5C4B5FCA6B24}" srcOrd="4" destOrd="0" presId="urn:microsoft.com/office/officeart/2005/8/layout/list1"/>
    <dgm:cxn modelId="{C60F3A31-D8E8-403B-B829-6AC5E1219473}" type="presParOf" srcId="{2940E57F-71B3-4894-9585-5C4B5FCA6B24}" destId="{382A949A-C2A2-4716-9685-D0C6A3F7E3BB}" srcOrd="0" destOrd="0" presId="urn:microsoft.com/office/officeart/2005/8/layout/list1"/>
    <dgm:cxn modelId="{BB282B88-4783-4670-BD53-1E64A471F3E6}" type="presParOf" srcId="{2940E57F-71B3-4894-9585-5C4B5FCA6B24}" destId="{AB72AC3B-0ED1-4480-8DAA-9998F9F28CBC}" srcOrd="1" destOrd="0" presId="urn:microsoft.com/office/officeart/2005/8/layout/list1"/>
    <dgm:cxn modelId="{4E357D44-CDD0-4424-8133-65CD8E815CBE}" type="presParOf" srcId="{49049B2F-3BA6-43CB-9387-052B35037A81}" destId="{AA9AC452-ABB2-49F2-970A-5AF077FEB76D}" srcOrd="5" destOrd="0" presId="urn:microsoft.com/office/officeart/2005/8/layout/list1"/>
    <dgm:cxn modelId="{2AE485C6-9203-420D-809E-F72F2117D785}" type="presParOf" srcId="{49049B2F-3BA6-43CB-9387-052B35037A81}" destId="{8193B7D4-11C7-4F93-A596-3A49CA93D218}" srcOrd="6" destOrd="0" presId="urn:microsoft.com/office/officeart/2005/8/layout/list1"/>
    <dgm:cxn modelId="{7FA64CD1-849E-462B-B592-623AE6256421}" type="presParOf" srcId="{49049B2F-3BA6-43CB-9387-052B35037A81}" destId="{EE2102D0-5840-4697-97C9-A2F8BDB96DD9}" srcOrd="7" destOrd="0" presId="urn:microsoft.com/office/officeart/2005/8/layout/list1"/>
    <dgm:cxn modelId="{5672CC6E-639F-4508-A91F-71A01FD559E3}" type="presParOf" srcId="{49049B2F-3BA6-43CB-9387-052B35037A81}" destId="{10ADE3F6-C9FD-486A-97C2-3722F4B5C87E}" srcOrd="8" destOrd="0" presId="urn:microsoft.com/office/officeart/2005/8/layout/list1"/>
    <dgm:cxn modelId="{0D68FEDA-B532-4871-9DCD-89729B6B5D47}" type="presParOf" srcId="{10ADE3F6-C9FD-486A-97C2-3722F4B5C87E}" destId="{9328FF01-8DD5-4B1E-A0F2-C64678A5FD38}" srcOrd="0" destOrd="0" presId="urn:microsoft.com/office/officeart/2005/8/layout/list1"/>
    <dgm:cxn modelId="{719C41F0-C758-4FA3-A8BA-BBCC9650048E}" type="presParOf" srcId="{10ADE3F6-C9FD-486A-97C2-3722F4B5C87E}" destId="{82B41F1A-82F1-416E-88DD-2137DD74D801}" srcOrd="1" destOrd="0" presId="urn:microsoft.com/office/officeart/2005/8/layout/list1"/>
    <dgm:cxn modelId="{06F877C6-C79C-4105-8889-00C7C06AF13D}" type="presParOf" srcId="{49049B2F-3BA6-43CB-9387-052B35037A81}" destId="{B2198FC0-D7CF-4E79-90CA-A77C581E2218}" srcOrd="9" destOrd="0" presId="urn:microsoft.com/office/officeart/2005/8/layout/list1"/>
    <dgm:cxn modelId="{6434195A-3A27-4B15-884E-05D4B580A9BF}" type="presParOf" srcId="{49049B2F-3BA6-43CB-9387-052B35037A81}" destId="{55F7465C-7865-4DAD-BEBA-09F7D3A025D0}" srcOrd="10" destOrd="0" presId="urn:microsoft.com/office/officeart/2005/8/layout/list1"/>
    <dgm:cxn modelId="{9058781C-1071-473C-B452-6F4CAF0F2D1D}" type="presParOf" srcId="{49049B2F-3BA6-43CB-9387-052B35037A81}" destId="{39D8D173-C687-4535-8B67-3166DB7DD6C1}" srcOrd="11" destOrd="0" presId="urn:microsoft.com/office/officeart/2005/8/layout/list1"/>
    <dgm:cxn modelId="{1BECBBB9-21DC-4A30-9674-D8106F8EAA97}" type="presParOf" srcId="{49049B2F-3BA6-43CB-9387-052B35037A81}" destId="{64FA36DC-312E-42E2-BB30-4AB9E6711535}" srcOrd="12" destOrd="0" presId="urn:microsoft.com/office/officeart/2005/8/layout/list1"/>
    <dgm:cxn modelId="{A5B55194-9E11-44AF-AB94-6CC8680C9DC2}" type="presParOf" srcId="{64FA36DC-312E-42E2-BB30-4AB9E6711535}" destId="{0C19AF07-0658-4F0A-BC9D-450802FAA1AF}" srcOrd="0" destOrd="0" presId="urn:microsoft.com/office/officeart/2005/8/layout/list1"/>
    <dgm:cxn modelId="{CA720459-C776-4277-98FF-913C83577ECA}" type="presParOf" srcId="{64FA36DC-312E-42E2-BB30-4AB9E6711535}" destId="{B1BD248A-5E56-495B-88B0-96B720A6C50E}" srcOrd="1" destOrd="0" presId="urn:microsoft.com/office/officeart/2005/8/layout/list1"/>
    <dgm:cxn modelId="{32963633-8858-4FAA-ACDC-0BB49BA014E9}" type="presParOf" srcId="{49049B2F-3BA6-43CB-9387-052B35037A81}" destId="{FAC5FC55-2165-4620-A450-E2CBE7A21E65}" srcOrd="13" destOrd="0" presId="urn:microsoft.com/office/officeart/2005/8/layout/list1"/>
    <dgm:cxn modelId="{450610F8-2C0D-43FC-9BB0-FAF4DD27A9C7}" type="presParOf" srcId="{49049B2F-3BA6-43CB-9387-052B35037A81}" destId="{4EA17D3D-C3CA-429F-AD2C-25343F89D60D}" srcOrd="14" destOrd="0" presId="urn:microsoft.com/office/officeart/2005/8/layout/list1"/>
    <dgm:cxn modelId="{C304BDF8-47E1-45CB-A50F-C57EABF71F8C}" type="presParOf" srcId="{49049B2F-3BA6-43CB-9387-052B35037A81}" destId="{C0ADA1B9-FC75-4F11-84B9-C27DA15344DA}" srcOrd="15" destOrd="0" presId="urn:microsoft.com/office/officeart/2005/8/layout/list1"/>
    <dgm:cxn modelId="{22C13405-4970-45FE-8DB0-0EDB1B1541D6}" type="presParOf" srcId="{49049B2F-3BA6-43CB-9387-052B35037A81}" destId="{3AE82952-62E3-4433-B280-D334887304E4}" srcOrd="16" destOrd="0" presId="urn:microsoft.com/office/officeart/2005/8/layout/list1"/>
    <dgm:cxn modelId="{FFA836B7-9279-4BA6-B8F6-C0DF298238AE}" type="presParOf" srcId="{3AE82952-62E3-4433-B280-D334887304E4}" destId="{2263B279-2F8B-4694-BC2F-FDBFC83DE795}" srcOrd="0" destOrd="0" presId="urn:microsoft.com/office/officeart/2005/8/layout/list1"/>
    <dgm:cxn modelId="{08CC5909-F7CB-4468-ADC2-E997C2C66D04}" type="presParOf" srcId="{3AE82952-62E3-4433-B280-D334887304E4}" destId="{AC6A9644-6601-4EAC-B8C0-69E4CAFC72ED}" srcOrd="1" destOrd="0" presId="urn:microsoft.com/office/officeart/2005/8/layout/list1"/>
    <dgm:cxn modelId="{E83F3459-1E1A-4A37-A5AA-458215CC1963}" type="presParOf" srcId="{49049B2F-3BA6-43CB-9387-052B35037A81}" destId="{3024F9DD-53E0-47EC-A9CA-EB4C56BCE31F}" srcOrd="17" destOrd="0" presId="urn:microsoft.com/office/officeart/2005/8/layout/list1"/>
    <dgm:cxn modelId="{D4B859AD-2DE4-4346-8D54-41BF09EF7A8A}" type="presParOf" srcId="{49049B2F-3BA6-43CB-9387-052B35037A81}" destId="{3F7765F6-3984-4810-B0A8-78E6B3E7919D}" srcOrd="18" destOrd="0" presId="urn:microsoft.com/office/officeart/2005/8/layout/list1"/>
    <dgm:cxn modelId="{E94105D8-855D-4BFD-8287-454A3768DC7D}" type="presParOf" srcId="{49049B2F-3BA6-43CB-9387-052B35037A81}" destId="{EF6932DA-48C0-487A-9782-586DF31390B3}" srcOrd="19" destOrd="0" presId="urn:microsoft.com/office/officeart/2005/8/layout/list1"/>
    <dgm:cxn modelId="{7269F22B-24D7-4283-A7A1-3E07686D60B3}" type="presParOf" srcId="{49049B2F-3BA6-43CB-9387-052B35037A81}" destId="{5CF3ECFB-2BF7-4AD3-995C-40AD06A7C99E}" srcOrd="20" destOrd="0" presId="urn:microsoft.com/office/officeart/2005/8/layout/list1"/>
    <dgm:cxn modelId="{757D43A7-EFF7-4A2C-B2B3-B700E7D464A3}" type="presParOf" srcId="{5CF3ECFB-2BF7-4AD3-995C-40AD06A7C99E}" destId="{815452D7-2972-4AA2-BDB9-6365CB07EADF}" srcOrd="0" destOrd="0" presId="urn:microsoft.com/office/officeart/2005/8/layout/list1"/>
    <dgm:cxn modelId="{2BF16258-D441-44DF-8D5B-A6841E111EF4}" type="presParOf" srcId="{5CF3ECFB-2BF7-4AD3-995C-40AD06A7C99E}" destId="{F667AF82-A667-406D-A45F-BFB7650DB399}" srcOrd="1" destOrd="0" presId="urn:microsoft.com/office/officeart/2005/8/layout/list1"/>
    <dgm:cxn modelId="{E5852774-CB84-4EE1-8503-F4AD2BBD0EF7}" type="presParOf" srcId="{49049B2F-3BA6-43CB-9387-052B35037A81}" destId="{19EB3D55-B040-4EFA-BE50-405613FF7A0E}" srcOrd="21" destOrd="0" presId="urn:microsoft.com/office/officeart/2005/8/layout/list1"/>
    <dgm:cxn modelId="{519084A8-11C5-4DD3-A6EE-A46CA00264EE}" type="presParOf" srcId="{49049B2F-3BA6-43CB-9387-052B35037A81}" destId="{45B54398-5030-4DBC-8F86-D87256B892D0}" srcOrd="22" destOrd="0" presId="urn:microsoft.com/office/officeart/2005/8/layout/list1"/>
    <dgm:cxn modelId="{D5AFF235-7DD0-46D1-BD92-B215028BD1C9}" type="presParOf" srcId="{49049B2F-3BA6-43CB-9387-052B35037A81}" destId="{B67BCA87-3F3A-4947-84AF-B01F1387C8FA}" srcOrd="23" destOrd="0" presId="urn:microsoft.com/office/officeart/2005/8/layout/list1"/>
    <dgm:cxn modelId="{B1DC642C-6314-4220-9D5D-4E7F97F4417F}" type="presParOf" srcId="{49049B2F-3BA6-43CB-9387-052B35037A81}" destId="{456F3CCF-DB41-4E1B-AE30-3D7FBDD955A4}" srcOrd="24" destOrd="0" presId="urn:microsoft.com/office/officeart/2005/8/layout/list1"/>
    <dgm:cxn modelId="{ADFEDB4A-CFA3-4680-9758-B83394934D2B}" type="presParOf" srcId="{456F3CCF-DB41-4E1B-AE30-3D7FBDD955A4}" destId="{757FFCE5-D959-4D3A-BEF2-B1A057DB277E}" srcOrd="0" destOrd="0" presId="urn:microsoft.com/office/officeart/2005/8/layout/list1"/>
    <dgm:cxn modelId="{5301CCC4-4E7E-4B94-8CDA-04A3BC2B4AC3}" type="presParOf" srcId="{456F3CCF-DB41-4E1B-AE30-3D7FBDD955A4}" destId="{2BC2517E-18E8-46CF-8060-15B92E76762D}" srcOrd="1" destOrd="0" presId="urn:microsoft.com/office/officeart/2005/8/layout/list1"/>
    <dgm:cxn modelId="{9E2BEBEA-99CD-4EB6-BD5B-AA00CF885553}" type="presParOf" srcId="{49049B2F-3BA6-43CB-9387-052B35037A81}" destId="{1FA5977D-9CDE-4B07-B8B6-6AF79FA5A266}" srcOrd="25" destOrd="0" presId="urn:microsoft.com/office/officeart/2005/8/layout/list1"/>
    <dgm:cxn modelId="{0B568012-4686-4C20-9270-874A7535C05B}" type="presParOf" srcId="{49049B2F-3BA6-43CB-9387-052B35037A81}" destId="{C4A99668-D1FA-4A34-9A14-CB42FFD4D8AF}" srcOrd="26" destOrd="0" presId="urn:microsoft.com/office/officeart/2005/8/layout/list1"/>
    <dgm:cxn modelId="{A04012B4-2E99-4514-9B15-E086A73AB651}" type="presParOf" srcId="{49049B2F-3BA6-43CB-9387-052B35037A81}" destId="{324C045C-CF35-4530-BD05-B93DBB1DD9D1}" srcOrd="27" destOrd="0" presId="urn:microsoft.com/office/officeart/2005/8/layout/list1"/>
    <dgm:cxn modelId="{48FF37F8-B302-4F4B-996C-0E6D4DD54FC1}" type="presParOf" srcId="{49049B2F-3BA6-43CB-9387-052B35037A81}" destId="{443FA0A2-B660-484A-BE91-29BBA2ED287C}" srcOrd="28" destOrd="0" presId="urn:microsoft.com/office/officeart/2005/8/layout/list1"/>
    <dgm:cxn modelId="{7BEEA97A-7DAE-4995-AEFF-0FF8E6F91BA1}" type="presParOf" srcId="{443FA0A2-B660-484A-BE91-29BBA2ED287C}" destId="{58BD604D-21D2-4944-98E0-8826A3A2DBFE}" srcOrd="0" destOrd="0" presId="urn:microsoft.com/office/officeart/2005/8/layout/list1"/>
    <dgm:cxn modelId="{584E61B3-93E2-4F94-A508-77803AD6101F}" type="presParOf" srcId="{443FA0A2-B660-484A-BE91-29BBA2ED287C}" destId="{964B770D-415C-46ED-ADAB-38CE810FAFB1}" srcOrd="1" destOrd="0" presId="urn:microsoft.com/office/officeart/2005/8/layout/list1"/>
    <dgm:cxn modelId="{E51D1A56-8D1C-4E4C-BD2B-7B4951135DCD}" type="presParOf" srcId="{49049B2F-3BA6-43CB-9387-052B35037A81}" destId="{1B1C068A-50CE-4210-9951-613E2EC29AE3}" srcOrd="29" destOrd="0" presId="urn:microsoft.com/office/officeart/2005/8/layout/list1"/>
    <dgm:cxn modelId="{66242235-EE82-411B-88F5-5F1D9EE888CC}" type="presParOf" srcId="{49049B2F-3BA6-43CB-9387-052B35037A81}" destId="{27797D49-A4A7-4113-B0E5-A289C00D9DD8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F1B67-6E1F-4E08-9DD6-57BF342CFE7D}">
      <dsp:nvSpPr>
        <dsp:cNvPr id="0" name=""/>
        <dsp:cNvSpPr/>
      </dsp:nvSpPr>
      <dsp:spPr>
        <a:xfrm>
          <a:off x="0" y="328648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4BB28-D517-47D6-BD4D-D43A712D3116}">
      <dsp:nvSpPr>
        <dsp:cNvPr id="0" name=""/>
        <dsp:cNvSpPr/>
      </dsp:nvSpPr>
      <dsp:spPr>
        <a:xfrm>
          <a:off x="423021" y="92488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品工程与生物技术学院</a:t>
          </a:r>
          <a:endParaRPr lang="ru-RU" sz="2800" kern="1200" dirty="0"/>
        </a:p>
      </dsp:txBody>
      <dsp:txXfrm>
        <a:off x="446078" y="115545"/>
        <a:ext cx="7155109" cy="426206"/>
      </dsp:txXfrm>
    </dsp:sp>
    <dsp:sp modelId="{8193B7D4-11C7-4F93-A596-3A49CA93D218}">
      <dsp:nvSpPr>
        <dsp:cNvPr id="0" name=""/>
        <dsp:cNvSpPr/>
      </dsp:nvSpPr>
      <dsp:spPr>
        <a:xfrm>
          <a:off x="0" y="1054408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2AC3B-0ED1-4480-8DAA-9998F9F28CBC}">
      <dsp:nvSpPr>
        <dsp:cNvPr id="0" name=""/>
        <dsp:cNvSpPr/>
      </dsp:nvSpPr>
      <dsp:spPr>
        <a:xfrm>
          <a:off x="423021" y="818248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latin typeface="Times New Roman" pitchFamily="18" charset="0"/>
              <a:cs typeface="Times New Roman" pitchFamily="18" charset="0"/>
            </a:rPr>
            <a:t>经济与法律学院 （经济与管理系；法律系）</a:t>
          </a:r>
          <a:endParaRPr lang="ru-RU" sz="2800" kern="1200" dirty="0"/>
        </a:p>
      </dsp:txBody>
      <dsp:txXfrm>
        <a:off x="446078" y="841305"/>
        <a:ext cx="7155109" cy="426206"/>
      </dsp:txXfrm>
    </dsp:sp>
    <dsp:sp modelId="{55F7465C-7865-4DAD-BEBA-09F7D3A025D0}">
      <dsp:nvSpPr>
        <dsp:cNvPr id="0" name=""/>
        <dsp:cNvSpPr/>
      </dsp:nvSpPr>
      <dsp:spPr>
        <a:xfrm>
          <a:off x="0" y="1780168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41F1A-82F1-416E-88DD-2137DD74D801}">
      <dsp:nvSpPr>
        <dsp:cNvPr id="0" name=""/>
        <dsp:cNvSpPr/>
      </dsp:nvSpPr>
      <dsp:spPr>
        <a:xfrm>
          <a:off x="423021" y="1544008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latin typeface="Times New Roman" pitchFamily="18" charset="0"/>
              <a:cs typeface="Times New Roman" pitchFamily="18" charset="0"/>
            </a:rPr>
            <a:t>跨领域人才培养学院</a:t>
          </a:r>
          <a:endParaRPr lang="ru-RU" sz="2800" kern="1200" dirty="0"/>
        </a:p>
      </dsp:txBody>
      <dsp:txXfrm>
        <a:off x="446078" y="1567065"/>
        <a:ext cx="7155109" cy="426206"/>
      </dsp:txXfrm>
    </dsp:sp>
    <dsp:sp modelId="{4EA17D3D-C3CA-429F-AD2C-25343F89D60D}">
      <dsp:nvSpPr>
        <dsp:cNvPr id="0" name=""/>
        <dsp:cNvSpPr/>
      </dsp:nvSpPr>
      <dsp:spPr>
        <a:xfrm>
          <a:off x="0" y="2505927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D248A-5E56-495B-88B0-96B720A6C50E}">
      <dsp:nvSpPr>
        <dsp:cNvPr id="0" name=""/>
        <dsp:cNvSpPr/>
      </dsp:nvSpPr>
      <dsp:spPr>
        <a:xfrm>
          <a:off x="423021" y="2269767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latin typeface="Times New Roman" pitchFamily="18" charset="0"/>
              <a:cs typeface="Times New Roman" pitchFamily="18" charset="0"/>
            </a:rPr>
            <a:t>机械制造系</a:t>
          </a:r>
          <a:endParaRPr lang="ru-RU" sz="2800" kern="1200" dirty="0"/>
        </a:p>
      </dsp:txBody>
      <dsp:txXfrm>
        <a:off x="446078" y="2292824"/>
        <a:ext cx="7155109" cy="426206"/>
      </dsp:txXfrm>
    </dsp:sp>
    <dsp:sp modelId="{3F7765F6-3984-4810-B0A8-78E6B3E7919D}">
      <dsp:nvSpPr>
        <dsp:cNvPr id="0" name=""/>
        <dsp:cNvSpPr/>
      </dsp:nvSpPr>
      <dsp:spPr>
        <a:xfrm>
          <a:off x="0" y="3231688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A9644-6601-4EAC-B8C0-69E4CAFC72ED}">
      <dsp:nvSpPr>
        <dsp:cNvPr id="0" name=""/>
        <dsp:cNvSpPr/>
      </dsp:nvSpPr>
      <dsp:spPr>
        <a:xfrm>
          <a:off x="423021" y="2995528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latin typeface="Times New Roman" pitchFamily="18" charset="0"/>
              <a:cs typeface="Times New Roman" pitchFamily="18" charset="0"/>
            </a:rPr>
            <a:t>建筑系</a:t>
          </a:r>
          <a:endParaRPr lang="ru-RU" sz="2800" kern="1200" dirty="0"/>
        </a:p>
      </dsp:txBody>
      <dsp:txXfrm>
        <a:off x="446078" y="3018585"/>
        <a:ext cx="7155109" cy="426206"/>
      </dsp:txXfrm>
    </dsp:sp>
    <dsp:sp modelId="{45B54398-5030-4DBC-8F86-D87256B892D0}">
      <dsp:nvSpPr>
        <dsp:cNvPr id="0" name=""/>
        <dsp:cNvSpPr/>
      </dsp:nvSpPr>
      <dsp:spPr>
        <a:xfrm>
          <a:off x="0" y="3957448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7AF82-A667-406D-A45F-BFB7650DB399}">
      <dsp:nvSpPr>
        <dsp:cNvPr id="0" name=""/>
        <dsp:cNvSpPr/>
      </dsp:nvSpPr>
      <dsp:spPr>
        <a:xfrm>
          <a:off x="423021" y="3721288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latin typeface="Times New Roman" pitchFamily="18" charset="0"/>
              <a:cs typeface="Times New Roman" pitchFamily="18" charset="0"/>
            </a:rPr>
            <a:t>生态、服务、工艺与设计系</a:t>
          </a:r>
          <a:endParaRPr lang="ru-RU" sz="2800" kern="1200" dirty="0"/>
        </a:p>
      </dsp:txBody>
      <dsp:txXfrm>
        <a:off x="446078" y="3744345"/>
        <a:ext cx="7155109" cy="426206"/>
      </dsp:txXfrm>
    </dsp:sp>
    <dsp:sp modelId="{C4A99668-D1FA-4A34-9A14-CB42FFD4D8AF}">
      <dsp:nvSpPr>
        <dsp:cNvPr id="0" name=""/>
        <dsp:cNvSpPr/>
      </dsp:nvSpPr>
      <dsp:spPr>
        <a:xfrm>
          <a:off x="0" y="4683208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2517E-18E8-46CF-8060-15B92E76762D}">
      <dsp:nvSpPr>
        <dsp:cNvPr id="0" name=""/>
        <dsp:cNvSpPr/>
      </dsp:nvSpPr>
      <dsp:spPr>
        <a:xfrm>
          <a:off x="423021" y="4447048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latin typeface="Times New Roman" pitchFamily="18" charset="0"/>
              <a:cs typeface="Times New Roman" pitchFamily="18" charset="0"/>
            </a:rPr>
            <a:t>电子技术系</a:t>
          </a:r>
          <a:endParaRPr lang="ru-RU" sz="2800" kern="1200" dirty="0"/>
        </a:p>
      </dsp:txBody>
      <dsp:txXfrm>
        <a:off x="446078" y="4470105"/>
        <a:ext cx="7155109" cy="426206"/>
      </dsp:txXfrm>
    </dsp:sp>
    <dsp:sp modelId="{27797D49-A4A7-4113-B0E5-A289C00D9DD8}">
      <dsp:nvSpPr>
        <dsp:cNvPr id="0" name=""/>
        <dsp:cNvSpPr/>
      </dsp:nvSpPr>
      <dsp:spPr>
        <a:xfrm>
          <a:off x="0" y="5408968"/>
          <a:ext cx="8460432" cy="403200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B770D-415C-46ED-ADAB-38CE810FAFB1}">
      <dsp:nvSpPr>
        <dsp:cNvPr id="0" name=""/>
        <dsp:cNvSpPr/>
      </dsp:nvSpPr>
      <dsp:spPr>
        <a:xfrm>
          <a:off x="423021" y="5172808"/>
          <a:ext cx="7201223" cy="472320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49" tIns="0" rIns="22384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latin typeface="Times New Roman" pitchFamily="18" charset="0"/>
              <a:cs typeface="Times New Roman" pitchFamily="18" charset="0"/>
            </a:rPr>
            <a:t>工艺学院</a:t>
          </a:r>
          <a:endParaRPr lang="ru-RU" sz="2800" kern="1200" dirty="0"/>
        </a:p>
      </dsp:txBody>
      <dsp:txXfrm>
        <a:off x="446078" y="5195865"/>
        <a:ext cx="7155109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23BC3-DFC2-46BC-8189-B6975E99810D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AD03C-FF74-42F8-841D-A7AF60C43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w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27" y="404664"/>
            <a:ext cx="5209943" cy="50607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794" y="5589240"/>
            <a:ext cx="88024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508291"/>
                </a:solidFill>
                <a:latin typeface="+mn-ea"/>
                <a:cs typeface="Times New Roman" panose="02020603050405020304" pitchFamily="18" charset="0"/>
              </a:rPr>
              <a:t>东西伯利亚国立技术与管理大学</a:t>
            </a:r>
            <a:endParaRPr lang="ru-RU" sz="4800" b="1" dirty="0">
              <a:solidFill>
                <a:srgbClr val="50829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332656"/>
            <a:ext cx="2339102" cy="455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培养硕士的方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cs typeface="Microsoft YaHei" panose="020B0503020204020204" pitchFamily="34" charset="-122"/>
              </a:rPr>
              <a:t>向</a:t>
            </a:r>
            <a:endParaRPr lang="ru-RU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870423"/>
              </p:ext>
            </p:extLst>
          </p:nvPr>
        </p:nvGraphicFramePr>
        <p:xfrm>
          <a:off x="-28600" y="1124744"/>
          <a:ext cx="9144002" cy="4391787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395537"/>
                <a:gridCol w="2758141"/>
                <a:gridCol w="410211"/>
                <a:gridCol w="3024336"/>
                <a:gridCol w="432048"/>
                <a:gridCol w="2123729"/>
              </a:tblGrid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质量管理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12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设计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23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热工学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工艺机械和设备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13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轻工业产品设计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24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无线电技术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3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产品技术和组织公共饮食业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14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印刷及包装生产技术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25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经济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4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标准化和计量学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15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建筑学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26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管理 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5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农业工程学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16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木材采运和加工工艺规程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27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国家和市政府的管理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6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生物工艺学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17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机器制造生产的工艺和设计保证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28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财政信贷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7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生物系统和技术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18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冶金学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29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商品学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8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植物性食品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19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信息系统软件管理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30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技术界安全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9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动物性食品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20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信息学与计算技术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31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员工管理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10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商品学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21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软件工程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32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社会工作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11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旅游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22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>
                          <a:effectLst/>
                        </a:rPr>
                        <a:t>电力与电工技术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33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b="0" dirty="0">
                          <a:effectLst/>
                        </a:rPr>
                        <a:t>法学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6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16632"/>
            <a:ext cx="4572000" cy="46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+mn-ea"/>
                <a:cs typeface="Calibri" panose="020F0502020204030204" pitchFamily="34" charset="0"/>
              </a:rPr>
              <a:t> 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培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养专业的方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向（五年制）</a:t>
            </a:r>
            <a:endParaRPr lang="ru-RU" sz="24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506878"/>
              </p:ext>
            </p:extLst>
          </p:nvPr>
        </p:nvGraphicFramePr>
        <p:xfrm>
          <a:off x="1043608" y="786895"/>
          <a:ext cx="7344816" cy="2880318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441710"/>
                <a:gridCol w="6903106"/>
              </a:tblGrid>
              <a:tr h="48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b="0" dirty="0">
                          <a:solidFill>
                            <a:schemeClr val="tx1"/>
                          </a:solidFill>
                          <a:effectLst/>
                        </a:rPr>
                        <a:t>海关业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b="0" dirty="0">
                          <a:solidFill>
                            <a:schemeClr val="tx1"/>
                          </a:solidFill>
                          <a:effectLst/>
                        </a:rPr>
                        <a:t>地面运输及工艺工具 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b="0" dirty="0">
                          <a:solidFill>
                            <a:schemeClr val="tx1"/>
                          </a:solidFill>
                          <a:effectLst/>
                        </a:rPr>
                        <a:t>采矿工程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b="0">
                          <a:solidFill>
                            <a:schemeClr val="tx1"/>
                          </a:solidFill>
                          <a:effectLst/>
                        </a:rPr>
                        <a:t>稀有建筑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b="0">
                          <a:solidFill>
                            <a:schemeClr val="tx1"/>
                          </a:solidFill>
                          <a:effectLst/>
                        </a:rPr>
                        <a:t>飞机及直升飞机制造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b="0" dirty="0">
                          <a:solidFill>
                            <a:schemeClr val="tx1"/>
                          </a:solidFill>
                          <a:effectLst/>
                        </a:rPr>
                        <a:t>无线电电子系统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99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8"/>
          <a:stretch/>
        </p:blipFill>
        <p:spPr>
          <a:xfrm>
            <a:off x="1691680" y="3861048"/>
            <a:ext cx="5868144" cy="28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116632"/>
            <a:ext cx="3621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副博士生培养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187139"/>
              </p:ext>
            </p:extLst>
          </p:nvPr>
        </p:nvGraphicFramePr>
        <p:xfrm>
          <a:off x="107503" y="820294"/>
          <a:ext cx="8928993" cy="3482385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76574"/>
                <a:gridCol w="4007946"/>
                <a:gridCol w="492204"/>
                <a:gridCol w="3952269"/>
              </a:tblGrid>
              <a:tr h="4394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哲学、伦理学和宗教</a:t>
                      </a:r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学</a:t>
                      </a:r>
                      <a:endParaRPr lang="ru-RU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材料工艺学  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36910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生物科学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11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工业生态学及生物工艺学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化学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计算机与信息科学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26670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物理学和天文学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13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社会学及社会工作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4394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en-US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文化学 和社会文化项目</a:t>
                      </a:r>
                      <a:endParaRPr lang="en-US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14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历史和考古学 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28099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数学及力学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15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信息学及计算技术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25118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地球科学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16</a:t>
                      </a:r>
                      <a:endParaRPr lang="ru-RU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农业、林业和水产业</a:t>
                      </a:r>
                      <a:endParaRPr lang="ru-RU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266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电工和热工学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17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建筑技术和工艺学</a:t>
                      </a:r>
                      <a:endParaRPr lang="ru-RU" sz="1800" b="0" dirty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405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lang="ru-RU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+mn-ea"/>
                          <a:ea typeface="+mn-ea"/>
                          <a:cs typeface="Times New Roman" pitchFamily="18" charset="0"/>
                        </a:rPr>
                        <a:t>经济与管理 </a:t>
                      </a:r>
                      <a:endParaRPr lang="ru-RU" sz="1800" b="0" dirty="0" smtClean="0"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47664" y="5661248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zh-CN" alt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个博士论文答辩委员会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4653136"/>
            <a:ext cx="5493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zh-CN" alt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个副博士论文答辩委员会</a:t>
            </a:r>
            <a:endParaRPr lang="en-US" altLang="zh-CN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+mn-ea"/>
                <a:cs typeface="Times New Roman" pitchFamily="18" charset="0"/>
              </a:rPr>
              <a:t>学校 基础设施完备</a:t>
            </a:r>
            <a:r>
              <a:rPr lang="zh-CN" altLang="en-US" sz="2800" dirty="0" smtClean="0">
                <a:latin typeface="+mn-ea"/>
                <a:cs typeface="Times New Roman" pitchFamily="18" charset="0"/>
              </a:rPr>
              <a:t>有</a:t>
            </a:r>
            <a:r>
              <a:rPr lang="ru-RU" altLang="zh-CN" sz="2800" dirty="0" smtClean="0">
                <a:latin typeface="+mn-ea"/>
                <a:cs typeface="Times New Roman" pitchFamily="18" charset="0"/>
              </a:rPr>
              <a:t>: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endParaRPr lang="ru-RU" altLang="zh-CN" sz="2000" b="1" dirty="0" smtClean="0">
              <a:latin typeface="+mn-ea"/>
              <a:cs typeface="Times New Roman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sz="2000" dirty="0">
                <a:latin typeface="+mn-ea"/>
                <a:cs typeface="Times New Roman" pitchFamily="18" charset="0"/>
              </a:rPr>
              <a:t> </a:t>
            </a:r>
            <a:r>
              <a:rPr lang="en-US" altLang="zh-CN" sz="2000" dirty="0">
                <a:latin typeface="+mn-ea"/>
                <a:cs typeface="Times New Roman" pitchFamily="18" charset="0"/>
              </a:rPr>
              <a:t>24</a:t>
            </a:r>
            <a:r>
              <a:rPr lang="zh-CN" altLang="en-US" sz="2000" dirty="0">
                <a:latin typeface="+mn-ea"/>
                <a:cs typeface="Times New Roman" pitchFamily="18" charset="0"/>
              </a:rPr>
              <a:t>栋教学大</a:t>
            </a:r>
            <a:r>
              <a:rPr lang="zh-CN" altLang="en-US" sz="2000" dirty="0" smtClean="0">
                <a:latin typeface="+mn-ea"/>
                <a:cs typeface="Times New Roman" pitchFamily="18" charset="0"/>
              </a:rPr>
              <a:t>楼</a:t>
            </a:r>
            <a:endParaRPr lang="ru-RU" altLang="zh-CN" sz="2000" dirty="0" smtClean="0">
              <a:latin typeface="+mn-ea"/>
              <a:cs typeface="Times New Roman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sz="2000" dirty="0">
                <a:latin typeface="+mn-ea"/>
              </a:rPr>
              <a:t> </a:t>
            </a:r>
            <a:r>
              <a:rPr lang="en-US" altLang="zh-CN" sz="2000" dirty="0">
                <a:latin typeface="+mn-ea"/>
              </a:rPr>
              <a:t>5</a:t>
            </a:r>
            <a:r>
              <a:rPr lang="zh-CN" altLang="en-US" sz="2000" dirty="0">
                <a:latin typeface="+mn-ea"/>
              </a:rPr>
              <a:t>栋留学生宿舍</a:t>
            </a:r>
            <a:r>
              <a:rPr lang="zh-CN" altLang="en-US" sz="2000" dirty="0" smtClean="0">
                <a:latin typeface="+mn-ea"/>
              </a:rPr>
              <a:t>楼</a:t>
            </a:r>
            <a:endParaRPr lang="ru-RU" altLang="zh-CN" sz="2000" dirty="0" smtClean="0">
              <a:latin typeface="+mn-ea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sz="2000" dirty="0">
                <a:latin typeface="+mn-ea"/>
              </a:rPr>
              <a:t> </a:t>
            </a:r>
            <a:r>
              <a:rPr lang="en-US" altLang="zh-CN" sz="2000" dirty="0">
                <a:latin typeface="+mn-ea"/>
              </a:rPr>
              <a:t>1</a:t>
            </a:r>
            <a:r>
              <a:rPr lang="zh-CN" altLang="en-US" sz="2000" dirty="0">
                <a:latin typeface="+mn-ea"/>
              </a:rPr>
              <a:t>座能容纳</a:t>
            </a:r>
            <a:r>
              <a:rPr lang="en-US" altLang="zh-CN" sz="2000" dirty="0">
                <a:latin typeface="+mn-ea"/>
              </a:rPr>
              <a:t>500</a:t>
            </a:r>
            <a:r>
              <a:rPr lang="zh-CN" altLang="en-US" sz="2000" dirty="0">
                <a:latin typeface="+mn-ea"/>
              </a:rPr>
              <a:t>人就座的大礼</a:t>
            </a:r>
            <a:r>
              <a:rPr lang="zh-CN" altLang="en-US" sz="2000" dirty="0" smtClean="0">
                <a:latin typeface="+mn-ea"/>
              </a:rPr>
              <a:t>堂</a:t>
            </a:r>
            <a:endParaRPr lang="ru-RU" altLang="zh-CN" sz="2000" dirty="0" smtClean="0">
              <a:latin typeface="+mn-ea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sz="2000" dirty="0">
                <a:latin typeface="+mn-ea"/>
              </a:rPr>
              <a:t> 科学技术图书馆 （有 一百万本书</a:t>
            </a:r>
            <a:r>
              <a:rPr lang="zh-CN" altLang="en-US" sz="2000" dirty="0" smtClean="0">
                <a:latin typeface="+mn-ea"/>
              </a:rPr>
              <a:t>）</a:t>
            </a:r>
            <a:endParaRPr lang="ru-RU" altLang="zh-CN" sz="2000" dirty="0" smtClean="0">
              <a:latin typeface="+mn-ea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sz="2000" dirty="0">
                <a:latin typeface="+mn-ea"/>
              </a:rPr>
              <a:t> 医</a:t>
            </a:r>
            <a:r>
              <a:rPr lang="zh-CN" altLang="en-US" sz="2000" dirty="0" smtClean="0">
                <a:latin typeface="+mn-ea"/>
              </a:rPr>
              <a:t>院</a:t>
            </a:r>
            <a:endParaRPr lang="ru-RU" altLang="zh-CN" sz="2000" dirty="0" smtClean="0">
              <a:latin typeface="+mn-ea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sz="2000" dirty="0">
                <a:latin typeface="+mn-ea"/>
              </a:rPr>
              <a:t> 体育保健营地 （位于贝加尔湖畔</a:t>
            </a:r>
            <a:r>
              <a:rPr lang="zh-CN" altLang="en-US" sz="2000" dirty="0" smtClean="0">
                <a:latin typeface="+mn-ea"/>
              </a:rPr>
              <a:t>）</a:t>
            </a:r>
            <a:endParaRPr lang="ru-RU" altLang="zh-CN" sz="2000" dirty="0" smtClean="0">
              <a:latin typeface="+mn-ea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sz="2000" dirty="0">
                <a:latin typeface="+mn-ea"/>
              </a:rPr>
              <a:t> 几个旅游基地 （周边有矿泉水可供使用）</a:t>
            </a:r>
            <a:endParaRPr lang="ru-RU" sz="2000" dirty="0">
              <a:latin typeface="+mn-ea"/>
            </a:endParaRPr>
          </a:p>
        </p:txBody>
      </p:sp>
      <p:pic>
        <p:nvPicPr>
          <p:cNvPr id="3" name="Рисунок 27" descr="20070409_0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06" y="836712"/>
            <a:ext cx="3957194" cy="270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min\Desktop\mceclip0.jpg"/>
          <p:cNvPicPr>
            <a:picLocks noChangeAspect="1" noChangeArrowheads="1"/>
          </p:cNvPicPr>
          <p:nvPr/>
        </p:nvPicPr>
        <p:blipFill rotWithShape="1">
          <a:blip r:embed="rId3"/>
          <a:srcRect r="27660"/>
          <a:stretch/>
        </p:blipFill>
        <p:spPr bwMode="auto">
          <a:xfrm>
            <a:off x="18976" y="3298957"/>
            <a:ext cx="4896544" cy="351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7" descr="студенты (13).JPG"/>
          <p:cNvPicPr>
            <a:picLocks noChangeAspect="1"/>
          </p:cNvPicPr>
          <p:nvPr/>
        </p:nvPicPr>
        <p:blipFill rotWithShape="1">
          <a:blip r:embed="rId4"/>
          <a:srcRect l="4227" r="10400"/>
          <a:stretch/>
        </p:blipFill>
        <p:spPr>
          <a:xfrm>
            <a:off x="4990845" y="3614875"/>
            <a:ext cx="4153155" cy="32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овесник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088" r="6228" b="37363"/>
          <a:stretch>
            <a:fillRect/>
          </a:stretch>
        </p:blipFill>
        <p:spPr>
          <a:xfrm>
            <a:off x="0" y="0"/>
            <a:ext cx="9144000" cy="3286124"/>
          </a:xfrm>
        </p:spPr>
      </p:pic>
      <p:pic>
        <p:nvPicPr>
          <p:cNvPr id="9" name="Рисунок 8" descr="ровесник (2).JPG"/>
          <p:cNvPicPr>
            <a:picLocks noChangeAspect="1"/>
          </p:cNvPicPr>
          <p:nvPr/>
        </p:nvPicPr>
        <p:blipFill>
          <a:blip r:embed="rId3" cstate="print"/>
          <a:srcRect t="28379" b="4053"/>
          <a:stretch>
            <a:fillRect/>
          </a:stretch>
        </p:blipFill>
        <p:spPr>
          <a:xfrm>
            <a:off x="0" y="3286124"/>
            <a:ext cx="9144000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14175" r="22944"/>
          <a:stretch/>
        </p:blipFill>
        <p:spPr>
          <a:xfrm>
            <a:off x="3903166" y="2348879"/>
            <a:ext cx="5240834" cy="44798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76131" y="116632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科学和创新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84011" y="948121"/>
            <a:ext cx="3363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每年科学工作者调查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多种科学研究工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作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ru-RU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 调查研究符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合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专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家研究方向</a:t>
            </a:r>
            <a:endParaRPr lang="ru-RU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3212" r="134" b="-36"/>
          <a:stretch/>
        </p:blipFill>
        <p:spPr>
          <a:xfrm>
            <a:off x="0" y="870802"/>
            <a:ext cx="5587484" cy="369390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15388" y="4795661"/>
            <a:ext cx="39339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创新事业</a:t>
            </a:r>
            <a:endParaRPr lang="ru-RU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2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个小创新型企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业</a:t>
            </a:r>
            <a:endParaRPr lang="ru-RU" altLang="zh-C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个教学科研生产综合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体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9866" y="272577"/>
            <a:ext cx="341632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国际活</a:t>
            </a:r>
            <a:r>
              <a:rPr lang="zh-CN" altLang="en-US" sz="3200" dirty="0" smtClean="0">
                <a:latin typeface="Times New Roman" pitchFamily="18" charset="0"/>
                <a:cs typeface="Times New Roman" pitchFamily="18" charset="0"/>
              </a:rPr>
              <a:t>动</a:t>
            </a:r>
            <a:endParaRPr lang="ru-RU" altLang="zh-CN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签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订了</a:t>
            </a:r>
            <a:r>
              <a:rPr lang="ru-RU" altLang="zh-CN" sz="2800" dirty="0"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个合作协议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Flag_of_the_People's_Republic_of_China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5526" y="2151623"/>
            <a:ext cx="1968037" cy="120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d4c6dbdc83e63f89681f6c87b7bb5e2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2132856"/>
            <a:ext cx="1841369" cy="122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Users\admin\Desktop\Flag_of_South_Korea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5615" y="3724168"/>
            <a:ext cx="1902153" cy="127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Users\admin\Desktop\p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5526" y="5341030"/>
            <a:ext cx="1936518" cy="113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:\Users\admin\Desktop\Flag_of_Germany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1569" y="2168001"/>
            <a:ext cx="1987390" cy="11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admin\Desktop\220px-Flag_of_the_United_Principalities_of_Romania_(1862_-_1866).sv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3484" y="5337250"/>
            <a:ext cx="1864284" cy="110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C:\Users\admin\Desktop\200px-Civil_Ensign_of_Slovenia.svg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15526" y="3764400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C:\Users\admin\Desktop\b1cacfd6bb3258581bb56143fc7da05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1319" y="3731376"/>
            <a:ext cx="2007639" cy="125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8209" y="5130798"/>
            <a:ext cx="2063898" cy="1378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260648"/>
            <a:ext cx="371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留学生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651" y="1049059"/>
            <a:ext cx="3024336" cy="2117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大学自</a:t>
            </a:r>
            <a:r>
              <a:rPr lang="en-US" altLang="zh-CN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1992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起开始招收外国留学</a:t>
            </a:r>
            <a:r>
              <a:rPr lang="zh-CN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生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r>
              <a:rPr lang="zh-CN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zh-CN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已为国外培养</a:t>
            </a:r>
            <a:r>
              <a:rPr lang="en-US" altLang="zh-CN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2800</a:t>
            </a:r>
            <a:r>
              <a:rPr lang="zh-CN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多名</a:t>
            </a:r>
            <a:endParaRPr lang="en-US" altLang="zh-CN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各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类人</a:t>
            </a:r>
            <a:r>
              <a:rPr lang="zh-CN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才。</a:t>
            </a:r>
            <a:endParaRPr lang="en-US" altLang="zh-CN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现有在校留学生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zh-CN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人。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www.esstu.ru/uportal/publicImages/119/559mceclip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2"/>
          <a:stretch/>
        </p:blipFill>
        <p:spPr bwMode="auto">
          <a:xfrm>
            <a:off x="3180987" y="1052736"/>
            <a:ext cx="5963014" cy="214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r="4426"/>
          <a:stretch/>
        </p:blipFill>
        <p:spPr>
          <a:xfrm>
            <a:off x="111221" y="3408752"/>
            <a:ext cx="3744416" cy="3370894"/>
          </a:xfrm>
          <a:prstGeom prst="rect">
            <a:avLst/>
          </a:prstGeom>
        </p:spPr>
      </p:pic>
      <p:pic>
        <p:nvPicPr>
          <p:cNvPr id="8" name="Picture 2" descr="C:\Documents and Settings\Администратор\Рабочий стол\для Бекетовой Т.С\фотографии для буклета\psm2lMtLu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935" y="3405924"/>
            <a:ext cx="5085965" cy="335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1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4772" y="130443"/>
            <a:ext cx="371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 smtClean="0">
                <a:latin typeface="Times New Roman" pitchFamily="18" charset="0"/>
                <a:cs typeface="Times New Roman" pitchFamily="18" charset="0"/>
              </a:rPr>
              <a:t>学生学外活动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 rotWithShape="1">
          <a:blip r:embed="rId2" cstate="print"/>
          <a:srcRect l="9998" t="31653" r="5556"/>
          <a:stretch/>
        </p:blipFill>
        <p:spPr bwMode="auto">
          <a:xfrm>
            <a:off x="234412" y="886111"/>
            <a:ext cx="5040560" cy="271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https://pp.vk.me/c617527/v617527062/6e93/N0T-Q6Czmo8.jpg"/>
          <p:cNvPicPr>
            <a:picLocks noChangeAspect="1" noChangeArrowheads="1"/>
          </p:cNvPicPr>
          <p:nvPr/>
        </p:nvPicPr>
        <p:blipFill rotWithShape="1">
          <a:blip r:embed="rId3" cstate="print"/>
          <a:srcRect r="34448"/>
          <a:stretch/>
        </p:blipFill>
        <p:spPr bwMode="auto">
          <a:xfrm>
            <a:off x="5436096" y="85685"/>
            <a:ext cx="3456384" cy="351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3" descr="https://pp.vk.me/c619919/v619919062/14825/QuJhGn5j7nY.jpg"/>
          <p:cNvPicPr>
            <a:picLocks noChangeAspect="1" noChangeArrowheads="1"/>
          </p:cNvPicPr>
          <p:nvPr/>
        </p:nvPicPr>
        <p:blipFill rotWithShape="1">
          <a:blip r:embed="rId4" cstate="print"/>
          <a:srcRect r="2643"/>
          <a:stretch/>
        </p:blipFill>
        <p:spPr bwMode="auto">
          <a:xfrm>
            <a:off x="234412" y="3748936"/>
            <a:ext cx="3401484" cy="294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Documents and Settings\Администратор\Мои документы\Мои рисунки\file4825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l="5091" t="12168" r="4531" b="8563"/>
          <a:stretch/>
        </p:blipFill>
        <p:spPr bwMode="auto">
          <a:xfrm>
            <a:off x="3779912" y="3748936"/>
            <a:ext cx="5112568" cy="294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9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908720"/>
            <a:ext cx="579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dirty="0">
                <a:latin typeface="Times New Roman" pitchFamily="18" charset="0"/>
                <a:cs typeface="Times New Roman" pitchFamily="18" charset="0"/>
              </a:rPr>
              <a:t>谢</a:t>
            </a:r>
            <a:r>
              <a:rPr lang="zh-CN" altLang="en-US" sz="4800" dirty="0" smtClean="0">
                <a:latin typeface="Times New Roman" pitchFamily="18" charset="0"/>
                <a:cs typeface="Times New Roman" pitchFamily="18" charset="0"/>
              </a:rPr>
              <a:t>谢！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new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132856"/>
            <a:ext cx="4274431" cy="41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655" y="14180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布里亚特共和国是俄罗斯联邦的自治共和国之一</a:t>
            </a:r>
            <a:r>
              <a:rPr lang="zh-CN" altLang="en-US" sz="2400" dirty="0" smtClean="0"/>
              <a:t>，</a:t>
            </a:r>
            <a:endParaRPr lang="en-US" altLang="zh-CN" sz="2400" dirty="0" smtClean="0"/>
          </a:p>
          <a:p>
            <a:pPr algn="ctr"/>
            <a:r>
              <a:rPr lang="zh-CN" altLang="en-US" sz="2400" dirty="0" smtClean="0"/>
              <a:t>位</a:t>
            </a:r>
            <a:r>
              <a:rPr lang="zh-CN" altLang="en-US" sz="2400" dirty="0"/>
              <a:t>于东西伯利亚南部，属于远东联邦管区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97" y="980728"/>
            <a:ext cx="7846929" cy="5885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8" y="3478385"/>
            <a:ext cx="4160286" cy="337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752" y="0"/>
            <a:ext cx="91477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dirty="0"/>
              <a:t>布里亚特共和国面积有</a:t>
            </a:r>
            <a:r>
              <a:rPr lang="en-US" altLang="zh-CN" sz="2600" dirty="0"/>
              <a:t>351400</a:t>
            </a:r>
            <a:r>
              <a:rPr lang="zh-CN" altLang="en-US" sz="2600" dirty="0"/>
              <a:t>平方公里</a:t>
            </a:r>
            <a:r>
              <a:rPr lang="zh-CN" altLang="en-US" sz="2600" dirty="0" smtClean="0"/>
              <a:t>，共</a:t>
            </a:r>
            <a:r>
              <a:rPr lang="zh-CN" altLang="en-US" sz="2600" dirty="0"/>
              <a:t>和国境内有</a:t>
            </a:r>
            <a:r>
              <a:rPr lang="en-US" altLang="zh-CN" sz="2600" dirty="0"/>
              <a:t>4/5</a:t>
            </a:r>
            <a:r>
              <a:rPr lang="zh-CN" altLang="en-US" sz="2600" dirty="0"/>
              <a:t>的面积被森林所覆盖</a:t>
            </a:r>
            <a:r>
              <a:rPr lang="zh-CN" altLang="en-US" sz="2600" dirty="0" smtClean="0"/>
              <a:t>，树</a:t>
            </a:r>
            <a:r>
              <a:rPr lang="zh-CN" altLang="en-US" sz="2600" dirty="0"/>
              <a:t>木种类主要是红松和冷杉林</a:t>
            </a:r>
            <a:r>
              <a:rPr lang="zh-CN" altLang="en-US" sz="2600" dirty="0" smtClean="0"/>
              <a:t>，</a:t>
            </a:r>
            <a:endParaRPr lang="en-US" altLang="zh-CN" sz="2600" dirty="0" smtClean="0"/>
          </a:p>
          <a:p>
            <a:r>
              <a:rPr lang="zh-CN" altLang="en-US" sz="2600" dirty="0" smtClean="0"/>
              <a:t>木</a:t>
            </a:r>
            <a:r>
              <a:rPr lang="zh-CN" altLang="en-US" sz="2600" dirty="0"/>
              <a:t>材储备量达</a:t>
            </a:r>
            <a:r>
              <a:rPr lang="en-US" altLang="zh-CN" sz="2600" dirty="0"/>
              <a:t>20</a:t>
            </a:r>
            <a:r>
              <a:rPr lang="zh-CN" altLang="en-US" sz="2600" dirty="0"/>
              <a:t>亿立方米</a:t>
            </a:r>
            <a:r>
              <a:rPr lang="zh-CN" altLang="en-US" sz="2600" dirty="0" smtClean="0"/>
              <a:t>。布</a:t>
            </a:r>
            <a:r>
              <a:rPr lang="zh-CN" altLang="en-US" sz="2600" dirty="0"/>
              <a:t>里亚特共和国有着无边无际的草原和雄伟挺拔的高山，也有着许多河流和湖泊。</a:t>
            </a:r>
            <a:endParaRPr lang="zh-CN" altLang="en-US" sz="2600" dirty="0"/>
          </a:p>
        </p:txBody>
      </p:sp>
      <p:pic>
        <p:nvPicPr>
          <p:cNvPr id="1028" name="Picture 4" descr="https://rosaski.com/upload/resize_cache/iblock/7da/0_400_0/7da27a315f34f416a1048a99d4047f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" y="3212976"/>
            <a:ext cx="547095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esstu.ru/uportal/publicImages/119/mceclip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4" y="1844825"/>
            <a:ext cx="537484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5351" y="0"/>
            <a:ext cx="91440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dirty="0"/>
              <a:t>境内还有闻名于世的大湖</a:t>
            </a:r>
            <a:r>
              <a:rPr lang="en-US" altLang="zh-CN" sz="2600" dirty="0"/>
              <a:t>——</a:t>
            </a:r>
            <a:r>
              <a:rPr lang="zh-CN" altLang="en-US" sz="2600" dirty="0"/>
              <a:t>贝加尔湖：贝加尔湖是著名的旅游胜地，它是亚欧大陆最大的淡水湖，也是世界上最深、蓄水量最大的湖泊，素有“西伯利亚明珠”之称。它还是世界上最古老的湖，迄今有</a:t>
            </a:r>
            <a:r>
              <a:rPr lang="en-US" altLang="zh-CN" sz="2600" dirty="0"/>
              <a:t>2500</a:t>
            </a:r>
            <a:r>
              <a:rPr lang="zh-CN" altLang="en-US" sz="2600" dirty="0"/>
              <a:t>万年历史。</a:t>
            </a:r>
            <a:endParaRPr lang="ru-RU" sz="2600" dirty="0"/>
          </a:p>
        </p:txBody>
      </p:sp>
      <p:pic>
        <p:nvPicPr>
          <p:cNvPr id="4" name="Содержимое 3" descr="127488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3232"/>
            <a:ext cx="5868144" cy="3314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307" y="1772816"/>
            <a:ext cx="491436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711" y="210409"/>
            <a:ext cx="37592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Calibri Light" panose="020F0302020204030204" pitchFamily="34" charset="0"/>
              </a:rPr>
              <a:t>乌兰乌德市是布里亚特共和国首都。这座城市建于公元</a:t>
            </a:r>
            <a:r>
              <a:rPr lang="ru-RU" sz="2100" dirty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 Light" panose="020F0302020204030204" pitchFamily="34" charset="0"/>
              </a:rPr>
              <a:t>1666</a:t>
            </a:r>
            <a:r>
              <a:rPr lang="zh-CN" altLang="en-US" sz="2100" dirty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 Light" panose="020F0302020204030204" pitchFamily="34" charset="0"/>
              </a:rPr>
              <a:t>年，在</a:t>
            </a:r>
            <a:r>
              <a:rPr lang="ru-RU" sz="2100" dirty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 Light" panose="020F0302020204030204" pitchFamily="34" charset="0"/>
              </a:rPr>
              <a:t>1790</a:t>
            </a:r>
            <a:r>
              <a:rPr lang="zh-CN" altLang="en-US" sz="2100" dirty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 Light" panose="020F0302020204030204" pitchFamily="34" charset="0"/>
              </a:rPr>
              <a:t>年，它成为东西伯利亚地区俄罗斯、蒙古与中国之间的商业和文化交流中心。现在，乌兰乌德市的总人口数约有</a:t>
            </a:r>
            <a:r>
              <a:rPr lang="ru-RU" sz="2100" dirty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 Light" panose="020F0302020204030204" pitchFamily="34" charset="0"/>
              </a:rPr>
              <a:t>40</a:t>
            </a:r>
            <a:r>
              <a:rPr lang="zh-CN" altLang="en-US" sz="2100" dirty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 Light" panose="020F0302020204030204" pitchFamily="34" charset="0"/>
              </a:rPr>
              <a:t>万人，在东西伯利亚地区位列第三位</a:t>
            </a:r>
            <a:r>
              <a:rPr lang="zh-CN" altLang="en-US" sz="2100" dirty="0" smtClean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 Light" panose="020F0302020204030204" pitchFamily="34" charset="0"/>
              </a:rPr>
              <a:t>。</a:t>
            </a:r>
            <a:endParaRPr lang="ru-RU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09" b="5598"/>
          <a:stretch/>
        </p:blipFill>
        <p:spPr>
          <a:xfrm>
            <a:off x="3960743" y="84725"/>
            <a:ext cx="5183257" cy="2756786"/>
          </a:xfrm>
          <a:prstGeom prst="rect">
            <a:avLst/>
          </a:prstGeom>
        </p:spPr>
      </p:pic>
      <p:pic>
        <p:nvPicPr>
          <p:cNvPr id="2050" name="Picture 2" descr="http://uud.cerkov.ru/files/2016/01/cropped-%D0%9E%D0%B4%D0%B8%D0%B3%D0%B8%D1%82%D1%80%D0%B8%D1%8F-%D0%BD%D0%B0-%D1%84%D0%BE%D0%B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r="37246"/>
          <a:stretch/>
        </p:blipFill>
        <p:spPr bwMode="auto">
          <a:xfrm>
            <a:off x="4678422" y="4411948"/>
            <a:ext cx="4462077" cy="240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tosibir.ru/wp-content/uploads/2015/01/ivolginskij-dats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b="8291"/>
          <a:stretch/>
        </p:blipFill>
        <p:spPr bwMode="auto">
          <a:xfrm>
            <a:off x="227573" y="3140968"/>
            <a:ext cx="4433546" cy="28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10781" y="2888065"/>
            <a:ext cx="4397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" panose="020F0502020204030204" pitchFamily="34" charset="0"/>
              </a:rPr>
              <a:t>乌</a:t>
            </a:r>
            <a:r>
              <a:rPr lang="zh-CN" altLang="en-US" dirty="0">
                <a:solidFill>
                  <a:srgbClr val="000000"/>
                </a:solidFill>
                <a:latin typeface="SimSun" panose="02010600030101010101" pitchFamily="2" charset="-122"/>
                <a:ea typeface="Times New Roman" panose="02020603050405020304" pitchFamily="18" charset="0"/>
                <a:cs typeface="Calibri" panose="020F0502020204030204" pitchFamily="34" charset="0"/>
              </a:rPr>
              <a:t>兰乌德市是一座风光秀美的城市，城市风貌富有民族特征，表现着一种不同于俄罗斯其他城市的文化。歌舞剧院、博物馆等建筑以及文化艺术，综合体现了俄罗斯风格和布里亚特风情。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r="23226" b="6299"/>
          <a:stretch/>
        </p:blipFill>
        <p:spPr>
          <a:xfrm>
            <a:off x="5442053" y="0"/>
            <a:ext cx="3701948" cy="47251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236" y="0"/>
            <a:ext cx="50918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东西伯利亚国立技术与管理大学</a:t>
            </a:r>
            <a:r>
              <a:rPr lang="zh-CN" altLang="en-US" sz="2000" dirty="0">
                <a:solidFill>
                  <a:srgbClr val="000000"/>
                </a:solidFill>
                <a:latin typeface="+mn-ea"/>
              </a:rPr>
              <a:t>建于</a:t>
            </a:r>
            <a:r>
              <a:rPr lang="ru-RU" sz="2000" dirty="0">
                <a:solidFill>
                  <a:srgbClr val="000000"/>
                </a:solidFill>
                <a:latin typeface="+mn-ea"/>
              </a:rPr>
              <a:t>1962</a:t>
            </a:r>
            <a:r>
              <a:rPr lang="zh-CN" altLang="en-US" sz="2000" dirty="0">
                <a:solidFill>
                  <a:srgbClr val="000000"/>
                </a:solidFill>
                <a:latin typeface="+mn-ea"/>
              </a:rPr>
              <a:t>年</a:t>
            </a:r>
            <a:endParaRPr lang="ru-RU" dirty="0">
              <a:effectLst/>
              <a:latin typeface="+mn-e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234" y="554821"/>
            <a:ext cx="5019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东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西伯利亚国立技术与管理大学</a:t>
            </a:r>
            <a:r>
              <a:rPr lang="zh-CN" altLang="en-US" sz="2000" dirty="0">
                <a:solidFill>
                  <a:srgbClr val="000000"/>
                </a:solidFill>
                <a:latin typeface="+mn-ea"/>
              </a:rPr>
              <a:t>是俄东西伯利亚地区重要的高等教育</a:t>
            </a:r>
            <a:r>
              <a:rPr lang="zh-CN" altLang="en-US" sz="2000" dirty="0" smtClean="0">
                <a:solidFill>
                  <a:srgbClr val="000000"/>
                </a:solidFill>
                <a:latin typeface="+mn-ea"/>
              </a:rPr>
              <a:t>、科</a:t>
            </a:r>
            <a:r>
              <a:rPr lang="zh-CN" altLang="en-US" sz="2000" dirty="0">
                <a:solidFill>
                  <a:srgbClr val="000000"/>
                </a:solidFill>
                <a:latin typeface="+mn-ea"/>
              </a:rPr>
              <a:t>研与创新机构</a:t>
            </a:r>
            <a:r>
              <a:rPr lang="zh-CN" altLang="en-US" sz="2000" dirty="0" smtClean="0">
                <a:solidFill>
                  <a:srgbClr val="000000"/>
                </a:solidFill>
                <a:latin typeface="+mn-ea"/>
              </a:rPr>
              <a:t>，基</a:t>
            </a:r>
            <a:r>
              <a:rPr lang="zh-CN" altLang="en-US" sz="2000" dirty="0">
                <a:solidFill>
                  <a:srgbClr val="000000"/>
                </a:solidFill>
                <a:latin typeface="+mn-ea"/>
              </a:rPr>
              <a:t>础设施配套齐全</a:t>
            </a:r>
            <a:r>
              <a:rPr lang="zh-CN" altLang="en-US" sz="2000" dirty="0" smtClean="0">
                <a:solidFill>
                  <a:srgbClr val="000000"/>
                </a:solidFill>
                <a:latin typeface="+mn-ea"/>
              </a:rPr>
              <a:t>，技</a:t>
            </a:r>
            <a:r>
              <a:rPr lang="zh-CN" altLang="en-US" sz="2000" dirty="0">
                <a:solidFill>
                  <a:srgbClr val="000000"/>
                </a:solidFill>
                <a:latin typeface="+mn-ea"/>
              </a:rPr>
              <a:t>术力量雄厚</a:t>
            </a:r>
            <a:endParaRPr lang="ru-RU" dirty="0">
              <a:effectLst/>
              <a:latin typeface="+mn-e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7103334" cy="38230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5921" y="1599145"/>
            <a:ext cx="5032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教职员工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5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87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人，其中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94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人拥有博士、教授头衔，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397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人拥有副博士、副教授头衔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5920" y="2335692"/>
            <a:ext cx="5032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现有在校学生近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9000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人，分别在技术、经济与人文等专业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507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7321" y="116632"/>
            <a:ext cx="6288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+mn-ea"/>
              </a:rPr>
              <a:t>东西伯利亚国立科技与管理大学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现有：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15325448"/>
              </p:ext>
            </p:extLst>
          </p:nvPr>
        </p:nvGraphicFramePr>
        <p:xfrm>
          <a:off x="467544" y="764704"/>
          <a:ext cx="846043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5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49" y="2912212"/>
            <a:ext cx="9139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800" dirty="0" smtClean="0">
                <a:latin typeface="+mn-ea"/>
              </a:rPr>
              <a:t>学</a:t>
            </a:r>
            <a:r>
              <a:rPr lang="zh-CN" altLang="en-US" sz="2800" dirty="0">
                <a:latin typeface="+mn-ea"/>
              </a:rPr>
              <a:t>校本科生培养专业</a:t>
            </a:r>
            <a:r>
              <a:rPr lang="ru-RU" sz="2800" dirty="0">
                <a:latin typeface="+mn-ea"/>
              </a:rPr>
              <a:t>48</a:t>
            </a:r>
            <a:r>
              <a:rPr lang="zh-CN" altLang="en-US" sz="2800" dirty="0">
                <a:latin typeface="+mn-ea"/>
              </a:rPr>
              <a:t>个</a:t>
            </a:r>
            <a:r>
              <a:rPr lang="zh-CN" altLang="en-US" sz="2800" dirty="0" smtClean="0">
                <a:latin typeface="+mn-ea"/>
              </a:rPr>
              <a:t>，专</a:t>
            </a:r>
            <a:r>
              <a:rPr lang="zh-CN" altLang="en-US" sz="2800" dirty="0">
                <a:latin typeface="+mn-ea"/>
              </a:rPr>
              <a:t>家培养（</a:t>
            </a:r>
            <a:r>
              <a:rPr lang="en-US" sz="2800" dirty="0">
                <a:latin typeface="+mn-ea"/>
              </a:rPr>
              <a:t>5</a:t>
            </a:r>
            <a:r>
              <a:rPr lang="zh-CN" altLang="en-US" sz="2800" dirty="0">
                <a:latin typeface="+mn-ea"/>
              </a:rPr>
              <a:t>年制）专业</a:t>
            </a:r>
            <a:r>
              <a:rPr lang="en-US" sz="2800" dirty="0">
                <a:latin typeface="+mn-ea"/>
              </a:rPr>
              <a:t>6</a:t>
            </a:r>
            <a:r>
              <a:rPr lang="zh-CN" altLang="en-US" sz="2800" dirty="0">
                <a:latin typeface="+mn-ea"/>
              </a:rPr>
              <a:t>个</a:t>
            </a:r>
            <a:r>
              <a:rPr lang="zh-CN" altLang="en-US" sz="2800" dirty="0" smtClean="0">
                <a:latin typeface="+mn-ea"/>
              </a:rPr>
              <a:t>，硕</a:t>
            </a:r>
            <a:r>
              <a:rPr lang="zh-CN" altLang="en-US" sz="2800" dirty="0">
                <a:latin typeface="+mn-ea"/>
              </a:rPr>
              <a:t>士生培养专业</a:t>
            </a:r>
            <a:r>
              <a:rPr lang="en-US" sz="2800" dirty="0">
                <a:latin typeface="+mn-ea"/>
              </a:rPr>
              <a:t>3</a:t>
            </a:r>
            <a:r>
              <a:rPr lang="ru-RU" sz="2800" dirty="0">
                <a:latin typeface="+mn-ea"/>
              </a:rPr>
              <a:t>3</a:t>
            </a:r>
            <a:r>
              <a:rPr lang="zh-CN" altLang="en-US" sz="2800" dirty="0">
                <a:latin typeface="+mn-ea"/>
              </a:rPr>
              <a:t>个。</a:t>
            </a:r>
            <a:endParaRPr lang="ru-RU" sz="2800" dirty="0">
              <a:latin typeface="+mn-e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/>
          <a:stretch/>
        </p:blipFill>
        <p:spPr>
          <a:xfrm>
            <a:off x="0" y="3501008"/>
            <a:ext cx="4609953" cy="2808312"/>
          </a:xfrm>
          <a:prstGeom prst="rect">
            <a:avLst/>
          </a:prstGeom>
        </p:spPr>
      </p:pic>
      <p:pic>
        <p:nvPicPr>
          <p:cNvPr id="3076" name="Picture 4" descr="https://www.hse.ru/data/2019/04/08/1176285501/20190407_49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/>
          <a:stretch/>
        </p:blipFill>
        <p:spPr bwMode="auto">
          <a:xfrm>
            <a:off x="4587836" y="61837"/>
            <a:ext cx="4538905" cy="27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29"/>
            <a:ext cx="4309465" cy="2802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-60" t="179" r="16195" b="-179"/>
          <a:stretch/>
        </p:blipFill>
        <p:spPr>
          <a:xfrm>
            <a:off x="4644008" y="3865851"/>
            <a:ext cx="4445101" cy="29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939972"/>
              </p:ext>
            </p:extLst>
          </p:nvPr>
        </p:nvGraphicFramePr>
        <p:xfrm>
          <a:off x="0" y="764704"/>
          <a:ext cx="9143999" cy="585216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323528"/>
                <a:gridCol w="2520280"/>
                <a:gridCol w="360040"/>
                <a:gridCol w="3600400"/>
                <a:gridCol w="388619"/>
                <a:gridCol w="195113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农业工程学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17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旅店业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信息学与计算技术</a:t>
                      </a:r>
                      <a:r>
                        <a:rPr lang="ru-RU" sz="1600" b="0">
                          <a:effectLst/>
                        </a:rPr>
                        <a:t>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生物系统和技术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轻工业产品设计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34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软件工程</a:t>
                      </a:r>
                      <a:r>
                        <a:rPr lang="ru-RU" sz="1600" b="0">
                          <a:effectLst/>
                        </a:rPr>
                        <a:t>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质量管理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19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轻工业产品技术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电力与电工技术</a:t>
                      </a:r>
                      <a:r>
                        <a:rPr lang="ru-RU" sz="1600" b="0">
                          <a:effectLst/>
                        </a:rPr>
                        <a:t>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标准化和计量学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20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化工，石化和生技的节能和资源保护过程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36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热工学</a:t>
                      </a:r>
                      <a:r>
                        <a:rPr lang="ru-RU" sz="1600" b="0">
                          <a:effectLst/>
                        </a:rPr>
                        <a:t>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生物工艺学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21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自然资源配置与水利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37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无线电技术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6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植物性食品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22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印刷及包装生产技术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社会工作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7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动物性食品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建筑学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39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新闻学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产品技术和组织公共饮食业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24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信息系统和技术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</a:rPr>
                        <a:t>40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外国区域学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9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商品学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木材采运和加工工艺规程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41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广告语公共关系学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10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工艺机械和设备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26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金属的艺术处理 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42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国际关系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11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法学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27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应用数学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商务信息学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12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技术界安全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机器制造生产的工艺和设计保证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44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国家和市政府的管理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员工管理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29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机械电子与机器人工程学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</a:rPr>
                        <a:t>45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经济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14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服务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30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冶金学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46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管理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设计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31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工艺运输机器与综合体维护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47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>
                          <a:effectLst/>
                        </a:rPr>
                        <a:t>贸易学 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16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旅游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32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信息系统软件管理</a:t>
                      </a:r>
                      <a:r>
                        <a:rPr lang="ru-RU" sz="1600" b="0" dirty="0">
                          <a:effectLst/>
                        </a:rPr>
                        <a:t>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dirty="0">
                          <a:effectLst/>
                        </a:rPr>
                        <a:t>实用信息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solidFill>
                      <a:srgbClr val="00808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75856" y="188640"/>
            <a:ext cx="302433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培养学士的方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cs typeface="Microsoft YaHei" panose="020B0503020204020204" pitchFamily="34" charset="-122"/>
              </a:rPr>
              <a:t>向</a:t>
            </a:r>
            <a:endParaRPr lang="ru-RU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339</TotalTime>
  <Words>1661</Words>
  <Application>Microsoft Office PowerPoint</Application>
  <PresentationFormat>Экран (4:3)</PresentationFormat>
  <Paragraphs>263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Microsoft YaHei</vt:lpstr>
      <vt:lpstr>宋体</vt:lpstr>
      <vt:lpstr>宋体</vt:lpstr>
      <vt:lpstr>Arial</vt:lpstr>
      <vt:lpstr>Calibri</vt:lpstr>
      <vt:lpstr>Calibri Light</vt:lpstr>
      <vt:lpstr>Courier New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Восточно-Сибирский государственный университет технологий и управления</dc:title>
  <dc:creator>admin</dc:creator>
  <cp:lastModifiedBy>1</cp:lastModifiedBy>
  <cp:revision>39</cp:revision>
  <dcterms:created xsi:type="dcterms:W3CDTF">2019-11-25T05:34:00Z</dcterms:created>
  <dcterms:modified xsi:type="dcterms:W3CDTF">2019-11-26T05:52:30Z</dcterms:modified>
</cp:coreProperties>
</file>